
<file path=[Content_Types].xml><?xml version="1.0" encoding="utf-8"?>
<Types xmlns="http://schemas.openxmlformats.org/package/2006/content-types">
  <Default ContentType="image/jpeg" Extension="jpeg"/>
  <Default ContentType="image/jpeg" Extension="JPG"/>
  <Default ContentType="image/png" Extension="png"/>
  <Default ContentType="application/vnd.openxmlformats-package.relationships+xml" Extension="rels"/>
  <Default ContentType="image/vnd.ms-photo" Extension="wdp"/>
  <Default ContentType="application/xml" Extension="xml"/>
  <Override ContentType="application/vnd.openxmlformats-officedocument.presentationml.presentation.main+xml" PartName="/ppt/presentation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slide+xml" PartName="/ppt/slides/slide9.xml"/>
  <Override ContentType="application/vnd.openxmlformats-officedocument.presentationml.slide+xml" PartName="/ppt/slides/slide10.xml"/>
  <Override ContentType="application/vnd.openxmlformats-officedocument.presentationml.slide+xml" PartName="/ppt/slides/slide11.xml"/>
  <Override ContentType="application/vnd.openxmlformats-officedocument.presentationml.slide+xml" PartName="/ppt/slides/slide12.xml"/>
  <Override ContentType="application/vnd.openxmlformats-officedocument.presentationml.slide+xml" PartName="/ppt/slides/slide13.xml"/>
  <Override ContentType="application/vnd.openxmlformats-officedocument.presentationml.slide+xml" PartName="/ppt/slides/slide14.xml"/>
  <Override ContentType="application/vnd.openxmlformats-officedocument.presentationml.slide+xml" PartName="/ppt/slides/slide15.xml"/>
  <Override ContentType="application/vnd.openxmlformats-officedocument.presentationml.slide+xml" PartName="/ppt/slides/slide16.xml"/>
  <Override ContentType="application/vnd.openxmlformats-officedocument.presentationml.slide+xml" PartName="/ppt/slides/slide17.xml"/>
  <Override ContentType="application/vnd.openxmlformats-officedocument.presentationml.slide+xml" PartName="/ppt/slides/slide18.xml"/>
  <Override ContentType="application/vnd.openxmlformats-officedocument.presentationml.notesMaster+xml" PartName="/ppt/notesMasters/notesMaster1.xml"/>
  <Override ContentType="application/vnd.openxmlformats-officedocument.presentationml.handoutMaster+xml" PartName="/ppt/handoutMasters/handoutMaster1.xml"/>
  <Override ContentType="application/vnd.openxmlformats-officedocument.presentationml.presProps+xml" PartName="/ppt/presProps.xml"/>
  <Override ContentType="application/vnd.openxmlformats-officedocument.presentationml.viewProps+xml" PartName="/ppt/viewProps.xml"/>
  <Override ContentType="application/vnd.openxmlformats-officedocument.theme+xml" PartName="/ppt/theme/them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drawingml.diagramData+xml" PartName="/ppt/diagrams/data1.xml"/>
  <Override ContentType="application/vnd.openxmlformats-officedocument.drawingml.diagramLayout+xml" PartName="/ppt/diagrams/layout1.xml"/>
  <Override ContentType="application/vnd.openxmlformats-officedocument.drawingml.diagramStyle+xml" PartName="/ppt/diagrams/quickStyle1.xml"/>
  <Override ContentType="application/vnd.openxmlformats-officedocument.drawingml.diagramColors+xml" PartName="/ppt/diagrams/colors1.xml"/>
  <Override ContentType="application/vnd.ms-office.drawingml.diagramDrawing+xml" PartName="/ppt/diagrams/drawing1.xml"/>
  <Override ContentType="application/vnd.openxmlformats-officedocument.drawingml.diagramData+xml" PartName="/ppt/diagrams/data2.xml"/>
  <Override ContentType="application/vnd.openxmlformats-officedocument.drawingml.diagramLayout+xml" PartName="/ppt/diagrams/layout2.xml"/>
  <Override ContentType="application/vnd.openxmlformats-officedocument.drawingml.diagramStyle+xml" PartName="/ppt/diagrams/quickStyle2.xml"/>
  <Override ContentType="application/vnd.openxmlformats-officedocument.drawingml.diagramColors+xml" PartName="/ppt/diagrams/colors2.xml"/>
  <Override ContentType="application/vnd.ms-office.drawingml.diagramDrawing+xml" PartName="/ppt/diagrams/drawing2.xml"/>
  <Override ContentType="application/vnd.openxmlformats-package.core-properties+xml" PartName="/docProps/core.xml"/>
  <Override ContentType="application/vnd.openxmlformats-officedocument.extended-properties+xml" PartName="/docProps/app.xml"/>
  <Override ContentType="application/vnd.openxmlformats-officedocument.custom-properties+xml" PartName="/docProps/custom.xml"/>
</Types>
</file>

<file path=_rels/.rels><?xml version="1.0" encoding="UTF-8" standalone="yes" ?><Relationships xmlns="http://schemas.openxmlformats.org/package/2006/relationships"><Relationship Id="rId3" Target="docProps/core.xml" Type="http://schemas.openxmlformats.org/package/2006/relationships/metadata/core-properties"/><Relationship Id="rId2" Target="docProps/thumbnail.jpeg" Type="http://schemas.openxmlformats.org/package/2006/relationships/metadata/thumbnail"/><Relationship Id="rId1" Target="ppt/presentation.xml" Type="http://schemas.openxmlformats.org/officeDocument/2006/relationships/officeDocument"/><Relationship Id="rId4" Target="docProps/app.xml" Type="http://schemas.openxmlformats.org/officeDocument/2006/relationships/extended-properties"/><Relationship Id="rId5" Target="docProps/custom.xml" Type="http://schemas.openxmlformats.org/officeDocument/2006/relationships/custom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handoutMasterIdLst>
    <p:handoutMasterId r:id="rId21"/>
  </p:handoutMasterIdLst>
  <p:sldIdLst>
    <p:sldId id="256" r:id="rId2"/>
    <p:sldId id="259" r:id="rId3"/>
    <p:sldId id="280" r:id="rId4"/>
    <p:sldId id="257" r:id="rId5"/>
    <p:sldId id="283" r:id="rId6"/>
    <p:sldId id="506" r:id="rId7"/>
    <p:sldId id="269" r:id="rId8"/>
    <p:sldId id="271" r:id="rId9"/>
    <p:sldId id="281" r:id="rId10"/>
    <p:sldId id="273" r:id="rId11"/>
    <p:sldId id="270" r:id="rId12"/>
    <p:sldId id="278" r:id="rId13"/>
    <p:sldId id="282" r:id="rId14"/>
    <p:sldId id="274" r:id="rId15"/>
    <p:sldId id="275" r:id="rId16"/>
    <p:sldId id="276" r:id="rId17"/>
    <p:sldId id="486" r:id="rId18"/>
    <p:sldId id="452" r:id="rId19"/>
  </p:sldIdLst>
  <p:sldSz cx="12192000" cy="6858000"/>
  <p:notesSz cx="6858000" cy="914400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FA3C00"/>
    <a:srgbClr val="0075CC"/>
    <a:srgbClr val="FF9900"/>
    <a:srgbClr val="1B13B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Sin estilo ni cuadrícul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howGuides="1">
      <p:cViewPr varScale="1">
        <p:scale>
          <a:sx n="65" d="100"/>
          <a:sy n="65" d="100"/>
        </p:scale>
        <p:origin x="628" y="4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 showGuides="1">
      <p:cViewPr varScale="1">
        <p:scale>
          <a:sx n="55" d="100"/>
          <a:sy n="55" d="100"/>
        </p:scale>
        <p:origin x="2604" y="2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E390F1F-AE24-4A18-BA95-8B32D072DFB1}" type="doc">
      <dgm:prSet loTypeId="urn:microsoft.com/office/officeart/2008/layout/HorizontalMultiLevelHierarchy" loCatId="hierarchy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es-CL"/>
        </a:p>
      </dgm:t>
    </dgm:pt>
    <dgm:pt modelId="{09EA50C8-89ED-45EA-A3A7-F1C8CC4CC074}">
      <dgm:prSet phldrT="[Texto]"/>
      <dgm:spPr/>
      <dgm:t>
        <a:bodyPr/>
        <a:lstStyle/>
        <a:p>
          <a:r>
            <a:rPr lang="es-CL" dirty="0"/>
            <a:t>Razones para la Participación</a:t>
          </a:r>
        </a:p>
      </dgm:t>
    </dgm:pt>
    <dgm:pt modelId="{8B64E5B4-66F8-48DC-9463-33A00469599F}" type="parTrans" cxnId="{75146B4B-00DF-488B-8636-ABE706653407}">
      <dgm:prSet/>
      <dgm:spPr/>
      <dgm:t>
        <a:bodyPr/>
        <a:lstStyle/>
        <a:p>
          <a:endParaRPr lang="es-CL"/>
        </a:p>
      </dgm:t>
    </dgm:pt>
    <dgm:pt modelId="{5C3107E2-F0A5-4CFD-BAFB-39EFEFF559CF}" type="sibTrans" cxnId="{75146B4B-00DF-488B-8636-ABE706653407}">
      <dgm:prSet/>
      <dgm:spPr/>
      <dgm:t>
        <a:bodyPr/>
        <a:lstStyle/>
        <a:p>
          <a:endParaRPr lang="es-CL"/>
        </a:p>
      </dgm:t>
    </dgm:pt>
    <dgm:pt modelId="{16DFC9CF-AD56-40B8-9CBC-DCFCBCAE95F6}">
      <dgm:prSet phldrT="[Texto]"/>
      <dgm:spPr/>
      <dgm:t>
        <a:bodyPr/>
        <a:lstStyle/>
        <a:p>
          <a:r>
            <a:rPr lang="es-CL" b="1" dirty="0"/>
            <a:t>Razón jurídica </a:t>
          </a:r>
          <a:r>
            <a:rPr lang="es-CL" dirty="0"/>
            <a:t>: como derecho </a:t>
          </a:r>
        </a:p>
      </dgm:t>
    </dgm:pt>
    <dgm:pt modelId="{F8BBF64A-9EC5-4156-990C-EA2656883D8A}" type="parTrans" cxnId="{7D42BAAB-795A-4DE2-AD54-990488D67001}">
      <dgm:prSet/>
      <dgm:spPr/>
      <dgm:t>
        <a:bodyPr/>
        <a:lstStyle/>
        <a:p>
          <a:endParaRPr lang="es-CL"/>
        </a:p>
      </dgm:t>
    </dgm:pt>
    <dgm:pt modelId="{7521F618-E992-4FE1-B55E-1DCD881905CF}" type="sibTrans" cxnId="{7D42BAAB-795A-4DE2-AD54-990488D67001}">
      <dgm:prSet/>
      <dgm:spPr/>
      <dgm:t>
        <a:bodyPr/>
        <a:lstStyle/>
        <a:p>
          <a:endParaRPr lang="es-CL"/>
        </a:p>
      </dgm:t>
    </dgm:pt>
    <dgm:pt modelId="{9F937C9B-89F3-4B2D-ABB5-14B5FD7F2E5D}">
      <dgm:prSet phldrT="[Texto]"/>
      <dgm:spPr/>
      <dgm:t>
        <a:bodyPr/>
        <a:lstStyle/>
        <a:p>
          <a:r>
            <a:rPr lang="es-CL" b="1" dirty="0"/>
            <a:t>Razón Pragmática </a:t>
          </a:r>
          <a:r>
            <a:rPr lang="es-CL" dirty="0"/>
            <a:t>:Supone una </a:t>
          </a:r>
          <a:r>
            <a:rPr lang="es-CL" b="1" dirty="0"/>
            <a:t>mejora </a:t>
          </a:r>
          <a:r>
            <a:rPr lang="es-CL" dirty="0"/>
            <a:t>en el contexto y  los ámbitos específicos en que se desarrolla la institución escolar</a:t>
          </a:r>
        </a:p>
      </dgm:t>
    </dgm:pt>
    <dgm:pt modelId="{351A15A1-DE4E-4C44-9F15-84F0FED7B892}" type="parTrans" cxnId="{8A36EA57-95AB-4466-9F4D-206D3B791BA7}">
      <dgm:prSet/>
      <dgm:spPr/>
      <dgm:t>
        <a:bodyPr/>
        <a:lstStyle/>
        <a:p>
          <a:endParaRPr lang="es-CL"/>
        </a:p>
      </dgm:t>
    </dgm:pt>
    <dgm:pt modelId="{D93E8AD2-8B80-45DC-A9E2-FFB9C8B7AF01}" type="sibTrans" cxnId="{8A36EA57-95AB-4466-9F4D-206D3B791BA7}">
      <dgm:prSet/>
      <dgm:spPr/>
      <dgm:t>
        <a:bodyPr/>
        <a:lstStyle/>
        <a:p>
          <a:endParaRPr lang="es-CL"/>
        </a:p>
      </dgm:t>
    </dgm:pt>
    <dgm:pt modelId="{759E04D5-752C-4AAE-9F8D-C5325EB446FB}">
      <dgm:prSet phldrT="[Texto]"/>
      <dgm:spPr>
        <a:ln w="76200">
          <a:solidFill>
            <a:srgbClr val="FF0000"/>
          </a:solidFill>
        </a:ln>
      </dgm:spPr>
      <dgm:t>
        <a:bodyPr/>
        <a:lstStyle/>
        <a:p>
          <a:r>
            <a:rPr lang="es-CL" b="1" dirty="0"/>
            <a:t>Razón desde el bienestar subjetivo : </a:t>
          </a:r>
          <a:r>
            <a:rPr lang="es-CL" b="0" dirty="0"/>
            <a:t>evaluación satisfactoria que hace  el individuo de su vida,  entorno , condiciones  y ámbitos en los que participa </a:t>
          </a:r>
        </a:p>
      </dgm:t>
    </dgm:pt>
    <dgm:pt modelId="{0B129C0F-0667-48B4-BF50-91C21A75B682}" type="parTrans" cxnId="{917B9A3D-C342-442D-86E1-5C7DE85D6359}">
      <dgm:prSet/>
      <dgm:spPr/>
      <dgm:t>
        <a:bodyPr/>
        <a:lstStyle/>
        <a:p>
          <a:endParaRPr lang="es-CL"/>
        </a:p>
      </dgm:t>
    </dgm:pt>
    <dgm:pt modelId="{B8D3A6A2-D39F-4E71-95D6-2B2533D6C3CA}" type="sibTrans" cxnId="{917B9A3D-C342-442D-86E1-5C7DE85D6359}">
      <dgm:prSet/>
      <dgm:spPr/>
      <dgm:t>
        <a:bodyPr/>
        <a:lstStyle/>
        <a:p>
          <a:endParaRPr lang="es-CL"/>
        </a:p>
      </dgm:t>
    </dgm:pt>
    <dgm:pt modelId="{2A5685B5-B098-48A4-8118-036B0C135E31}">
      <dgm:prSet/>
      <dgm:spPr/>
      <dgm:t>
        <a:bodyPr/>
        <a:lstStyle/>
        <a:p>
          <a:r>
            <a:rPr lang="es-CL" b="1" dirty="0"/>
            <a:t>Razón democrática</a:t>
          </a:r>
          <a:r>
            <a:rPr lang="es-CL" dirty="0"/>
            <a:t>: igualdad de oportunidades, gobernanza participativa, desarrollo de ciudadanía</a:t>
          </a:r>
        </a:p>
      </dgm:t>
    </dgm:pt>
    <dgm:pt modelId="{2DE123D2-878C-4EFC-A9C9-8A45FB5DC823}" type="parTrans" cxnId="{DD1A3F0F-860D-4B45-9F75-A628EE49FA40}">
      <dgm:prSet/>
      <dgm:spPr/>
      <dgm:t>
        <a:bodyPr/>
        <a:lstStyle/>
        <a:p>
          <a:endParaRPr lang="es-CL"/>
        </a:p>
      </dgm:t>
    </dgm:pt>
    <dgm:pt modelId="{335AF61B-D515-4CE6-A1FE-A0C23E16DCCA}" type="sibTrans" cxnId="{DD1A3F0F-860D-4B45-9F75-A628EE49FA40}">
      <dgm:prSet/>
      <dgm:spPr/>
      <dgm:t>
        <a:bodyPr/>
        <a:lstStyle/>
        <a:p>
          <a:endParaRPr lang="es-CL"/>
        </a:p>
      </dgm:t>
    </dgm:pt>
    <dgm:pt modelId="{E3BEDE10-72B1-4FBC-9558-A69ECF077403}" type="pres">
      <dgm:prSet presAssocID="{5E390F1F-AE24-4A18-BA95-8B32D072DFB1}" presName="Name0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C19637E5-2FF8-45E4-982D-CB79E91A8BAC}" type="pres">
      <dgm:prSet presAssocID="{09EA50C8-89ED-45EA-A3A7-F1C8CC4CC074}" presName="root1" presStyleCnt="0"/>
      <dgm:spPr/>
    </dgm:pt>
    <dgm:pt modelId="{CFAEE0DB-7BCD-4D4D-A485-A1F2118592BF}" type="pres">
      <dgm:prSet presAssocID="{09EA50C8-89ED-45EA-A3A7-F1C8CC4CC074}" presName="LevelOneTextNode" presStyleLbl="node0" presStyleIdx="0" presStyleCnt="1">
        <dgm:presLayoutVars>
          <dgm:chPref val="3"/>
        </dgm:presLayoutVars>
      </dgm:prSet>
      <dgm:spPr/>
    </dgm:pt>
    <dgm:pt modelId="{4840C017-7722-4743-AB41-23CC475943A3}" type="pres">
      <dgm:prSet presAssocID="{09EA50C8-89ED-45EA-A3A7-F1C8CC4CC074}" presName="level2hierChild" presStyleCnt="0"/>
      <dgm:spPr/>
    </dgm:pt>
    <dgm:pt modelId="{5ACD4C48-4A26-4736-8930-F9A5E17AE731}" type="pres">
      <dgm:prSet presAssocID="{F8BBF64A-9EC5-4156-990C-EA2656883D8A}" presName="conn2-1" presStyleLbl="parChTrans1D2" presStyleIdx="0" presStyleCnt="4"/>
      <dgm:spPr/>
    </dgm:pt>
    <dgm:pt modelId="{B0BEFA54-67D9-474F-8EE3-F000F23D2228}" type="pres">
      <dgm:prSet presAssocID="{F8BBF64A-9EC5-4156-990C-EA2656883D8A}" presName="connTx" presStyleLbl="parChTrans1D2" presStyleIdx="0" presStyleCnt="4"/>
      <dgm:spPr/>
    </dgm:pt>
    <dgm:pt modelId="{562B1A81-83C8-4C63-8FA4-D45A5F43ABA0}" type="pres">
      <dgm:prSet presAssocID="{16DFC9CF-AD56-40B8-9CBC-DCFCBCAE95F6}" presName="root2" presStyleCnt="0"/>
      <dgm:spPr/>
    </dgm:pt>
    <dgm:pt modelId="{D6240B19-E0A9-424A-91B9-096B350A2E37}" type="pres">
      <dgm:prSet presAssocID="{16DFC9CF-AD56-40B8-9CBC-DCFCBCAE95F6}" presName="LevelTwoTextNode" presStyleLbl="node2" presStyleIdx="0" presStyleCnt="4">
        <dgm:presLayoutVars>
          <dgm:chPref val="3"/>
        </dgm:presLayoutVars>
      </dgm:prSet>
      <dgm:spPr/>
    </dgm:pt>
    <dgm:pt modelId="{0C5111CB-99E4-41F5-836F-FAADAAE32835}" type="pres">
      <dgm:prSet presAssocID="{16DFC9CF-AD56-40B8-9CBC-DCFCBCAE95F6}" presName="level3hierChild" presStyleCnt="0"/>
      <dgm:spPr/>
    </dgm:pt>
    <dgm:pt modelId="{8BAEA120-E876-4B26-8EBF-E3C5866725F6}" type="pres">
      <dgm:prSet presAssocID="{351A15A1-DE4E-4C44-9F15-84F0FED7B892}" presName="conn2-1" presStyleLbl="parChTrans1D2" presStyleIdx="1" presStyleCnt="4"/>
      <dgm:spPr/>
    </dgm:pt>
    <dgm:pt modelId="{870C79C0-A8DD-4E7B-8564-BA5AFA1ED2D0}" type="pres">
      <dgm:prSet presAssocID="{351A15A1-DE4E-4C44-9F15-84F0FED7B892}" presName="connTx" presStyleLbl="parChTrans1D2" presStyleIdx="1" presStyleCnt="4"/>
      <dgm:spPr/>
    </dgm:pt>
    <dgm:pt modelId="{E83B551B-DE35-4595-B0F3-414DFD86F2F9}" type="pres">
      <dgm:prSet presAssocID="{9F937C9B-89F3-4B2D-ABB5-14B5FD7F2E5D}" presName="root2" presStyleCnt="0"/>
      <dgm:spPr/>
    </dgm:pt>
    <dgm:pt modelId="{47AC8114-409B-476E-B99C-20903447968A}" type="pres">
      <dgm:prSet presAssocID="{9F937C9B-89F3-4B2D-ABB5-14B5FD7F2E5D}" presName="LevelTwoTextNode" presStyleLbl="node2" presStyleIdx="1" presStyleCnt="4">
        <dgm:presLayoutVars>
          <dgm:chPref val="3"/>
        </dgm:presLayoutVars>
      </dgm:prSet>
      <dgm:spPr/>
    </dgm:pt>
    <dgm:pt modelId="{15046126-7F7C-49F5-8DFF-E8C6325A836F}" type="pres">
      <dgm:prSet presAssocID="{9F937C9B-89F3-4B2D-ABB5-14B5FD7F2E5D}" presName="level3hierChild" presStyleCnt="0"/>
      <dgm:spPr/>
    </dgm:pt>
    <dgm:pt modelId="{BE00146C-4C9E-4257-AF62-BF0380711CE0}" type="pres">
      <dgm:prSet presAssocID="{2DE123D2-878C-4EFC-A9C9-8A45FB5DC823}" presName="conn2-1" presStyleLbl="parChTrans1D2" presStyleIdx="2" presStyleCnt="4"/>
      <dgm:spPr/>
    </dgm:pt>
    <dgm:pt modelId="{13025255-EB13-4270-BA31-08341ECB09E7}" type="pres">
      <dgm:prSet presAssocID="{2DE123D2-878C-4EFC-A9C9-8A45FB5DC823}" presName="connTx" presStyleLbl="parChTrans1D2" presStyleIdx="2" presStyleCnt="4"/>
      <dgm:spPr/>
    </dgm:pt>
    <dgm:pt modelId="{24FF22B1-526E-4FBD-B0E8-18D85731F17D}" type="pres">
      <dgm:prSet presAssocID="{2A5685B5-B098-48A4-8118-036B0C135E31}" presName="root2" presStyleCnt="0"/>
      <dgm:spPr/>
    </dgm:pt>
    <dgm:pt modelId="{DF098861-A372-47FB-A39C-6E9CD53513AC}" type="pres">
      <dgm:prSet presAssocID="{2A5685B5-B098-48A4-8118-036B0C135E31}" presName="LevelTwoTextNode" presStyleLbl="node2" presStyleIdx="2" presStyleCnt="4">
        <dgm:presLayoutVars>
          <dgm:chPref val="3"/>
        </dgm:presLayoutVars>
      </dgm:prSet>
      <dgm:spPr/>
    </dgm:pt>
    <dgm:pt modelId="{F6F44322-7B4E-4581-AF08-9F199BEB0FB0}" type="pres">
      <dgm:prSet presAssocID="{2A5685B5-B098-48A4-8118-036B0C135E31}" presName="level3hierChild" presStyleCnt="0"/>
      <dgm:spPr/>
    </dgm:pt>
    <dgm:pt modelId="{8680C124-14A2-4EE3-929F-D25F25A3EA93}" type="pres">
      <dgm:prSet presAssocID="{0B129C0F-0667-48B4-BF50-91C21A75B682}" presName="conn2-1" presStyleLbl="parChTrans1D2" presStyleIdx="3" presStyleCnt="4"/>
      <dgm:spPr/>
    </dgm:pt>
    <dgm:pt modelId="{CCAC8140-B1C6-4292-B058-E0210E84425E}" type="pres">
      <dgm:prSet presAssocID="{0B129C0F-0667-48B4-BF50-91C21A75B682}" presName="connTx" presStyleLbl="parChTrans1D2" presStyleIdx="3" presStyleCnt="4"/>
      <dgm:spPr/>
    </dgm:pt>
    <dgm:pt modelId="{096D8D4A-D27C-4A84-826E-9249E4E70A6A}" type="pres">
      <dgm:prSet presAssocID="{759E04D5-752C-4AAE-9F8D-C5325EB446FB}" presName="root2" presStyleCnt="0"/>
      <dgm:spPr/>
    </dgm:pt>
    <dgm:pt modelId="{C9A12034-1D74-4089-ADB1-5AE56C983294}" type="pres">
      <dgm:prSet presAssocID="{759E04D5-752C-4AAE-9F8D-C5325EB446FB}" presName="LevelTwoTextNode" presStyleLbl="node2" presStyleIdx="3" presStyleCnt="4" custScaleX="129186">
        <dgm:presLayoutVars>
          <dgm:chPref val="3"/>
        </dgm:presLayoutVars>
      </dgm:prSet>
      <dgm:spPr/>
    </dgm:pt>
    <dgm:pt modelId="{B105812E-59EC-42CF-9F77-BDAE0488C102}" type="pres">
      <dgm:prSet presAssocID="{759E04D5-752C-4AAE-9F8D-C5325EB446FB}" presName="level3hierChild" presStyleCnt="0"/>
      <dgm:spPr/>
    </dgm:pt>
  </dgm:ptLst>
  <dgm:cxnLst>
    <dgm:cxn modelId="{DD1A3F0F-860D-4B45-9F75-A628EE49FA40}" srcId="{09EA50C8-89ED-45EA-A3A7-F1C8CC4CC074}" destId="{2A5685B5-B098-48A4-8118-036B0C135E31}" srcOrd="2" destOrd="0" parTransId="{2DE123D2-878C-4EFC-A9C9-8A45FB5DC823}" sibTransId="{335AF61B-D515-4CE6-A1FE-A0C23E16DCCA}"/>
    <dgm:cxn modelId="{EAAF2E20-666D-4C0B-81DF-BE054368FE58}" type="presOf" srcId="{759E04D5-752C-4AAE-9F8D-C5325EB446FB}" destId="{C9A12034-1D74-4089-ADB1-5AE56C983294}" srcOrd="0" destOrd="0" presId="urn:microsoft.com/office/officeart/2008/layout/HorizontalMultiLevelHierarchy"/>
    <dgm:cxn modelId="{62C86E2D-6F6E-4E99-A399-4B3DF1D6D80F}" type="presOf" srcId="{9F937C9B-89F3-4B2D-ABB5-14B5FD7F2E5D}" destId="{47AC8114-409B-476E-B99C-20903447968A}" srcOrd="0" destOrd="0" presId="urn:microsoft.com/office/officeart/2008/layout/HorizontalMultiLevelHierarchy"/>
    <dgm:cxn modelId="{917B9A3D-C342-442D-86E1-5C7DE85D6359}" srcId="{09EA50C8-89ED-45EA-A3A7-F1C8CC4CC074}" destId="{759E04D5-752C-4AAE-9F8D-C5325EB446FB}" srcOrd="3" destOrd="0" parTransId="{0B129C0F-0667-48B4-BF50-91C21A75B682}" sibTransId="{B8D3A6A2-D39F-4E71-95D6-2B2533D6C3CA}"/>
    <dgm:cxn modelId="{055AC940-A30C-480C-890F-EAFEB9D2C01B}" type="presOf" srcId="{351A15A1-DE4E-4C44-9F15-84F0FED7B892}" destId="{870C79C0-A8DD-4E7B-8564-BA5AFA1ED2D0}" srcOrd="1" destOrd="0" presId="urn:microsoft.com/office/officeart/2008/layout/HorizontalMultiLevelHierarchy"/>
    <dgm:cxn modelId="{75146B4B-00DF-488B-8636-ABE706653407}" srcId="{5E390F1F-AE24-4A18-BA95-8B32D072DFB1}" destId="{09EA50C8-89ED-45EA-A3A7-F1C8CC4CC074}" srcOrd="0" destOrd="0" parTransId="{8B64E5B4-66F8-48DC-9463-33A00469599F}" sibTransId="{5C3107E2-F0A5-4CFD-BAFB-39EFEFF559CF}"/>
    <dgm:cxn modelId="{24C73F6C-C803-4FD4-83A4-6CB39182C44A}" type="presOf" srcId="{0B129C0F-0667-48B4-BF50-91C21A75B682}" destId="{8680C124-14A2-4EE3-929F-D25F25A3EA93}" srcOrd="0" destOrd="0" presId="urn:microsoft.com/office/officeart/2008/layout/HorizontalMultiLevelHierarchy"/>
    <dgm:cxn modelId="{F7729452-8C38-465A-87F8-FDDDABD6AA27}" type="presOf" srcId="{F8BBF64A-9EC5-4156-990C-EA2656883D8A}" destId="{B0BEFA54-67D9-474F-8EE3-F000F23D2228}" srcOrd="1" destOrd="0" presId="urn:microsoft.com/office/officeart/2008/layout/HorizontalMultiLevelHierarchy"/>
    <dgm:cxn modelId="{E7F7C173-C23A-4356-A1B5-C98B313E0F2A}" type="presOf" srcId="{09EA50C8-89ED-45EA-A3A7-F1C8CC4CC074}" destId="{CFAEE0DB-7BCD-4D4D-A485-A1F2118592BF}" srcOrd="0" destOrd="0" presId="urn:microsoft.com/office/officeart/2008/layout/HorizontalMultiLevelHierarchy"/>
    <dgm:cxn modelId="{8A36EA57-95AB-4466-9F4D-206D3B791BA7}" srcId="{09EA50C8-89ED-45EA-A3A7-F1C8CC4CC074}" destId="{9F937C9B-89F3-4B2D-ABB5-14B5FD7F2E5D}" srcOrd="1" destOrd="0" parTransId="{351A15A1-DE4E-4C44-9F15-84F0FED7B892}" sibTransId="{D93E8AD2-8B80-45DC-A9E2-FFB9C8B7AF01}"/>
    <dgm:cxn modelId="{5D38878D-F5F7-4FB6-94F6-6A27F71C87F0}" type="presOf" srcId="{2DE123D2-878C-4EFC-A9C9-8A45FB5DC823}" destId="{13025255-EB13-4270-BA31-08341ECB09E7}" srcOrd="1" destOrd="0" presId="urn:microsoft.com/office/officeart/2008/layout/HorizontalMultiLevelHierarchy"/>
    <dgm:cxn modelId="{5FB1DA94-97C3-4F47-93FA-06D98956834E}" type="presOf" srcId="{0B129C0F-0667-48B4-BF50-91C21A75B682}" destId="{CCAC8140-B1C6-4292-B058-E0210E84425E}" srcOrd="1" destOrd="0" presId="urn:microsoft.com/office/officeart/2008/layout/HorizontalMultiLevelHierarchy"/>
    <dgm:cxn modelId="{85414CA7-E93C-4FF3-96DF-EF2770F5FF47}" type="presOf" srcId="{F8BBF64A-9EC5-4156-990C-EA2656883D8A}" destId="{5ACD4C48-4A26-4736-8930-F9A5E17AE731}" srcOrd="0" destOrd="0" presId="urn:microsoft.com/office/officeart/2008/layout/HorizontalMultiLevelHierarchy"/>
    <dgm:cxn modelId="{310059A7-3576-4A4F-9724-CABC06E99F08}" type="presOf" srcId="{5E390F1F-AE24-4A18-BA95-8B32D072DFB1}" destId="{E3BEDE10-72B1-4FBC-9558-A69ECF077403}" srcOrd="0" destOrd="0" presId="urn:microsoft.com/office/officeart/2008/layout/HorizontalMultiLevelHierarchy"/>
    <dgm:cxn modelId="{7D42BAAB-795A-4DE2-AD54-990488D67001}" srcId="{09EA50C8-89ED-45EA-A3A7-F1C8CC4CC074}" destId="{16DFC9CF-AD56-40B8-9CBC-DCFCBCAE95F6}" srcOrd="0" destOrd="0" parTransId="{F8BBF64A-9EC5-4156-990C-EA2656883D8A}" sibTransId="{7521F618-E992-4FE1-B55E-1DCD881905CF}"/>
    <dgm:cxn modelId="{3AE48EB2-63FB-49FD-A856-725E790278B9}" type="presOf" srcId="{16DFC9CF-AD56-40B8-9CBC-DCFCBCAE95F6}" destId="{D6240B19-E0A9-424A-91B9-096B350A2E37}" srcOrd="0" destOrd="0" presId="urn:microsoft.com/office/officeart/2008/layout/HorizontalMultiLevelHierarchy"/>
    <dgm:cxn modelId="{A06AD7D7-F197-4CD9-B800-1323916B4A9D}" type="presOf" srcId="{2A5685B5-B098-48A4-8118-036B0C135E31}" destId="{DF098861-A372-47FB-A39C-6E9CD53513AC}" srcOrd="0" destOrd="0" presId="urn:microsoft.com/office/officeart/2008/layout/HorizontalMultiLevelHierarchy"/>
    <dgm:cxn modelId="{9FCEE9E3-6A3B-40FF-B675-D07F810FA09F}" type="presOf" srcId="{2DE123D2-878C-4EFC-A9C9-8A45FB5DC823}" destId="{BE00146C-4C9E-4257-AF62-BF0380711CE0}" srcOrd="0" destOrd="0" presId="urn:microsoft.com/office/officeart/2008/layout/HorizontalMultiLevelHierarchy"/>
    <dgm:cxn modelId="{858EA1E6-A375-4959-A259-C72991F01A3D}" type="presOf" srcId="{351A15A1-DE4E-4C44-9F15-84F0FED7B892}" destId="{8BAEA120-E876-4B26-8EBF-E3C5866725F6}" srcOrd="0" destOrd="0" presId="urn:microsoft.com/office/officeart/2008/layout/HorizontalMultiLevelHierarchy"/>
    <dgm:cxn modelId="{7F2C0D59-8BE6-467E-8BD0-2943C900DD54}" type="presParOf" srcId="{E3BEDE10-72B1-4FBC-9558-A69ECF077403}" destId="{C19637E5-2FF8-45E4-982D-CB79E91A8BAC}" srcOrd="0" destOrd="0" presId="urn:microsoft.com/office/officeart/2008/layout/HorizontalMultiLevelHierarchy"/>
    <dgm:cxn modelId="{0DA50282-BD18-4C0C-B4F5-1FD416617242}" type="presParOf" srcId="{C19637E5-2FF8-45E4-982D-CB79E91A8BAC}" destId="{CFAEE0DB-7BCD-4D4D-A485-A1F2118592BF}" srcOrd="0" destOrd="0" presId="urn:microsoft.com/office/officeart/2008/layout/HorizontalMultiLevelHierarchy"/>
    <dgm:cxn modelId="{4E4E324E-CC6D-4BC7-9EC7-A1ABDB7488FC}" type="presParOf" srcId="{C19637E5-2FF8-45E4-982D-CB79E91A8BAC}" destId="{4840C017-7722-4743-AB41-23CC475943A3}" srcOrd="1" destOrd="0" presId="urn:microsoft.com/office/officeart/2008/layout/HorizontalMultiLevelHierarchy"/>
    <dgm:cxn modelId="{A636AC30-A573-4D4F-8141-51669F99307F}" type="presParOf" srcId="{4840C017-7722-4743-AB41-23CC475943A3}" destId="{5ACD4C48-4A26-4736-8930-F9A5E17AE731}" srcOrd="0" destOrd="0" presId="urn:microsoft.com/office/officeart/2008/layout/HorizontalMultiLevelHierarchy"/>
    <dgm:cxn modelId="{AEF9B1EE-39A1-497F-ABED-FA3C9F2221BD}" type="presParOf" srcId="{5ACD4C48-4A26-4736-8930-F9A5E17AE731}" destId="{B0BEFA54-67D9-474F-8EE3-F000F23D2228}" srcOrd="0" destOrd="0" presId="urn:microsoft.com/office/officeart/2008/layout/HorizontalMultiLevelHierarchy"/>
    <dgm:cxn modelId="{C629BC33-2F4E-4BEC-9A24-FEC90B17EB58}" type="presParOf" srcId="{4840C017-7722-4743-AB41-23CC475943A3}" destId="{562B1A81-83C8-4C63-8FA4-D45A5F43ABA0}" srcOrd="1" destOrd="0" presId="urn:microsoft.com/office/officeart/2008/layout/HorizontalMultiLevelHierarchy"/>
    <dgm:cxn modelId="{DC53E554-67A1-46A4-89A9-E94050D7339A}" type="presParOf" srcId="{562B1A81-83C8-4C63-8FA4-D45A5F43ABA0}" destId="{D6240B19-E0A9-424A-91B9-096B350A2E37}" srcOrd="0" destOrd="0" presId="urn:microsoft.com/office/officeart/2008/layout/HorizontalMultiLevelHierarchy"/>
    <dgm:cxn modelId="{D9C3E3CD-02AC-46BB-A3C0-2C3A09860256}" type="presParOf" srcId="{562B1A81-83C8-4C63-8FA4-D45A5F43ABA0}" destId="{0C5111CB-99E4-41F5-836F-FAADAAE32835}" srcOrd="1" destOrd="0" presId="urn:microsoft.com/office/officeart/2008/layout/HorizontalMultiLevelHierarchy"/>
    <dgm:cxn modelId="{6339DFC2-4214-405A-BE69-D4D0091B6C63}" type="presParOf" srcId="{4840C017-7722-4743-AB41-23CC475943A3}" destId="{8BAEA120-E876-4B26-8EBF-E3C5866725F6}" srcOrd="2" destOrd="0" presId="urn:microsoft.com/office/officeart/2008/layout/HorizontalMultiLevelHierarchy"/>
    <dgm:cxn modelId="{C6CAB3A4-5E8A-4B51-922E-CE074A7C27F0}" type="presParOf" srcId="{8BAEA120-E876-4B26-8EBF-E3C5866725F6}" destId="{870C79C0-A8DD-4E7B-8564-BA5AFA1ED2D0}" srcOrd="0" destOrd="0" presId="urn:microsoft.com/office/officeart/2008/layout/HorizontalMultiLevelHierarchy"/>
    <dgm:cxn modelId="{356FEDDD-2867-4C0E-8BD9-7843118A382D}" type="presParOf" srcId="{4840C017-7722-4743-AB41-23CC475943A3}" destId="{E83B551B-DE35-4595-B0F3-414DFD86F2F9}" srcOrd="3" destOrd="0" presId="urn:microsoft.com/office/officeart/2008/layout/HorizontalMultiLevelHierarchy"/>
    <dgm:cxn modelId="{DC817A80-E4A1-4178-88AD-8E9D6BC1FFAD}" type="presParOf" srcId="{E83B551B-DE35-4595-B0F3-414DFD86F2F9}" destId="{47AC8114-409B-476E-B99C-20903447968A}" srcOrd="0" destOrd="0" presId="urn:microsoft.com/office/officeart/2008/layout/HorizontalMultiLevelHierarchy"/>
    <dgm:cxn modelId="{247E4F59-F708-4C7B-90FD-FEADFBDD5AB7}" type="presParOf" srcId="{E83B551B-DE35-4595-B0F3-414DFD86F2F9}" destId="{15046126-7F7C-49F5-8DFF-E8C6325A836F}" srcOrd="1" destOrd="0" presId="urn:microsoft.com/office/officeart/2008/layout/HorizontalMultiLevelHierarchy"/>
    <dgm:cxn modelId="{7B0735C4-2407-48D9-B29B-F65101E596B3}" type="presParOf" srcId="{4840C017-7722-4743-AB41-23CC475943A3}" destId="{BE00146C-4C9E-4257-AF62-BF0380711CE0}" srcOrd="4" destOrd="0" presId="urn:microsoft.com/office/officeart/2008/layout/HorizontalMultiLevelHierarchy"/>
    <dgm:cxn modelId="{BC5C28D1-C826-4222-8D8D-7CE9455E0912}" type="presParOf" srcId="{BE00146C-4C9E-4257-AF62-BF0380711CE0}" destId="{13025255-EB13-4270-BA31-08341ECB09E7}" srcOrd="0" destOrd="0" presId="urn:microsoft.com/office/officeart/2008/layout/HorizontalMultiLevelHierarchy"/>
    <dgm:cxn modelId="{A6DFA1AA-7BE2-4C48-BED8-7FA9EEEF77A7}" type="presParOf" srcId="{4840C017-7722-4743-AB41-23CC475943A3}" destId="{24FF22B1-526E-4FBD-B0E8-18D85731F17D}" srcOrd="5" destOrd="0" presId="urn:microsoft.com/office/officeart/2008/layout/HorizontalMultiLevelHierarchy"/>
    <dgm:cxn modelId="{382CB01F-BD01-4942-91BE-C66EBF501DFD}" type="presParOf" srcId="{24FF22B1-526E-4FBD-B0E8-18D85731F17D}" destId="{DF098861-A372-47FB-A39C-6E9CD53513AC}" srcOrd="0" destOrd="0" presId="urn:microsoft.com/office/officeart/2008/layout/HorizontalMultiLevelHierarchy"/>
    <dgm:cxn modelId="{DCD027C3-16DA-4BE9-BD68-ED2C1ABF5180}" type="presParOf" srcId="{24FF22B1-526E-4FBD-B0E8-18D85731F17D}" destId="{F6F44322-7B4E-4581-AF08-9F199BEB0FB0}" srcOrd="1" destOrd="0" presId="urn:microsoft.com/office/officeart/2008/layout/HorizontalMultiLevelHierarchy"/>
    <dgm:cxn modelId="{446DBBE4-5193-4A28-B22B-0B61297160F9}" type="presParOf" srcId="{4840C017-7722-4743-AB41-23CC475943A3}" destId="{8680C124-14A2-4EE3-929F-D25F25A3EA93}" srcOrd="6" destOrd="0" presId="urn:microsoft.com/office/officeart/2008/layout/HorizontalMultiLevelHierarchy"/>
    <dgm:cxn modelId="{A3D7CA76-7CF1-4260-A35F-643F90688F0F}" type="presParOf" srcId="{8680C124-14A2-4EE3-929F-D25F25A3EA93}" destId="{CCAC8140-B1C6-4292-B058-E0210E84425E}" srcOrd="0" destOrd="0" presId="urn:microsoft.com/office/officeart/2008/layout/HorizontalMultiLevelHierarchy"/>
    <dgm:cxn modelId="{9BFEA196-CDE0-4CE2-8E8B-F5B1112828F4}" type="presParOf" srcId="{4840C017-7722-4743-AB41-23CC475943A3}" destId="{096D8D4A-D27C-4A84-826E-9249E4E70A6A}" srcOrd="7" destOrd="0" presId="urn:microsoft.com/office/officeart/2008/layout/HorizontalMultiLevelHierarchy"/>
    <dgm:cxn modelId="{36369CCE-6461-4F57-A68B-6109CE43471B}" type="presParOf" srcId="{096D8D4A-D27C-4A84-826E-9249E4E70A6A}" destId="{C9A12034-1D74-4089-ADB1-5AE56C983294}" srcOrd="0" destOrd="0" presId="urn:microsoft.com/office/officeart/2008/layout/HorizontalMultiLevelHierarchy"/>
    <dgm:cxn modelId="{E697426D-C64B-4238-979E-88D1EA83EE32}" type="presParOf" srcId="{096D8D4A-D27C-4A84-826E-9249E4E70A6A}" destId="{B105812E-59EC-42CF-9F77-BDAE0488C102}" srcOrd="1" destOrd="0" presId="urn:microsoft.com/office/officeart/2008/layout/HorizontalMultiLevelHierarchy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B9D4771-392A-4D66-BFB9-C95085474FE8}" type="doc">
      <dgm:prSet loTypeId="urn:microsoft.com/office/officeart/2008/layout/HorizontalMultiLevelHierarchy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CL"/>
        </a:p>
      </dgm:t>
    </dgm:pt>
    <dgm:pt modelId="{F5B8BB25-E6CB-4D35-B5C0-8DBBC80B01A5}">
      <dgm:prSet phldrT="[Texto]"/>
      <dgm:spPr/>
      <dgm:t>
        <a:bodyPr/>
        <a:lstStyle/>
        <a:p>
          <a:r>
            <a:rPr lang="es-CL" b="1" dirty="0">
              <a:solidFill>
                <a:schemeClr val="tx1"/>
              </a:solidFill>
            </a:rPr>
            <a:t>Participación y formación ciudadana</a:t>
          </a:r>
        </a:p>
      </dgm:t>
    </dgm:pt>
    <dgm:pt modelId="{4DA1CD70-8407-4288-B312-7C91B241D162}" type="parTrans" cxnId="{B32418EA-C200-4206-9071-5FB62944D437}">
      <dgm:prSet/>
      <dgm:spPr/>
      <dgm:t>
        <a:bodyPr/>
        <a:lstStyle/>
        <a:p>
          <a:endParaRPr lang="es-CL"/>
        </a:p>
      </dgm:t>
    </dgm:pt>
    <dgm:pt modelId="{E290A317-980D-459E-BCD4-CD1D2210BC20}" type="sibTrans" cxnId="{B32418EA-C200-4206-9071-5FB62944D437}">
      <dgm:prSet/>
      <dgm:spPr/>
      <dgm:t>
        <a:bodyPr/>
        <a:lstStyle/>
        <a:p>
          <a:endParaRPr lang="es-CL"/>
        </a:p>
      </dgm:t>
    </dgm:pt>
    <dgm:pt modelId="{83350ED9-D3DB-46EB-9084-2A8FA84905EB}">
      <dgm:prSet phldrT="[Texto]"/>
      <dgm:spPr/>
      <dgm:t>
        <a:bodyPr/>
        <a:lstStyle/>
        <a:p>
          <a:r>
            <a:rPr lang="es-CL" b="1" dirty="0">
              <a:solidFill>
                <a:schemeClr val="tx1"/>
              </a:solidFill>
            </a:rPr>
            <a:t>Participación  como oportunidad de encuentro </a:t>
          </a:r>
          <a:r>
            <a:rPr lang="es-CL" dirty="0"/>
            <a:t>y espacios de colaboración promovidos por el establecimiento y el compromiso e involucramiento en estos</a:t>
          </a:r>
        </a:p>
      </dgm:t>
    </dgm:pt>
    <dgm:pt modelId="{3D1DC163-BDF0-44A0-A989-4FD8FBF1C650}" type="parTrans" cxnId="{7EE80070-72BD-449F-B74D-D13F5EE44612}">
      <dgm:prSet/>
      <dgm:spPr/>
      <dgm:t>
        <a:bodyPr/>
        <a:lstStyle/>
        <a:p>
          <a:endParaRPr lang="es-CL"/>
        </a:p>
      </dgm:t>
    </dgm:pt>
    <dgm:pt modelId="{3EA9190B-0B3F-4E60-BF8B-0D85CA018E6B}" type="sibTrans" cxnId="{7EE80070-72BD-449F-B74D-D13F5EE44612}">
      <dgm:prSet/>
      <dgm:spPr/>
      <dgm:t>
        <a:bodyPr/>
        <a:lstStyle/>
        <a:p>
          <a:endParaRPr lang="es-CL"/>
        </a:p>
      </dgm:t>
    </dgm:pt>
    <dgm:pt modelId="{7B517845-D180-483C-A23F-DA48173E7681}">
      <dgm:prSet phldrT="[Texto]"/>
      <dgm:spPr/>
      <dgm:t>
        <a:bodyPr/>
        <a:lstStyle/>
        <a:p>
          <a:r>
            <a:rPr lang="es-CL" b="1" dirty="0">
              <a:solidFill>
                <a:schemeClr val="tx1"/>
              </a:solidFill>
            </a:rPr>
            <a:t>Sentido de pertenencia </a:t>
          </a:r>
          <a:r>
            <a:rPr lang="es-CL" dirty="0"/>
            <a:t>, es decir  identificación con la institución escolar, su proyecto educativo y orgullo de pertenecer a éste</a:t>
          </a:r>
        </a:p>
      </dgm:t>
    </dgm:pt>
    <dgm:pt modelId="{68EC2AA3-9321-4B63-8B9D-7BF01A09E42F}" type="parTrans" cxnId="{2E0540FB-3AA5-42BB-9A49-08AE5A67D7C3}">
      <dgm:prSet/>
      <dgm:spPr/>
      <dgm:t>
        <a:bodyPr/>
        <a:lstStyle/>
        <a:p>
          <a:endParaRPr lang="es-CL"/>
        </a:p>
      </dgm:t>
    </dgm:pt>
    <dgm:pt modelId="{5D6DBF53-F988-4411-B544-E163B4309516}" type="sibTrans" cxnId="{2E0540FB-3AA5-42BB-9A49-08AE5A67D7C3}">
      <dgm:prSet/>
      <dgm:spPr/>
      <dgm:t>
        <a:bodyPr/>
        <a:lstStyle/>
        <a:p>
          <a:endParaRPr lang="es-CL"/>
        </a:p>
      </dgm:t>
    </dgm:pt>
    <dgm:pt modelId="{49EF6CDA-CF72-4455-ABC7-8BC441C47FA7}">
      <dgm:prSet phldrT="[Texto]"/>
      <dgm:spPr/>
      <dgm:t>
        <a:bodyPr/>
        <a:lstStyle/>
        <a:p>
          <a:r>
            <a:rPr lang="es-CL" b="1" dirty="0">
              <a:solidFill>
                <a:schemeClr val="tx1"/>
              </a:solidFill>
            </a:rPr>
            <a:t>Vida democrática </a:t>
          </a:r>
          <a:r>
            <a:rPr lang="es-CL" dirty="0"/>
            <a:t>: fomento de habilidades y actitudes para la vida democrática (Expresión de opiniones, deliberación, participación en organizaciones)</a:t>
          </a:r>
        </a:p>
      </dgm:t>
    </dgm:pt>
    <dgm:pt modelId="{A6DDD125-DB8A-4035-A3D0-F27FE8F82413}" type="parTrans" cxnId="{497A69EF-4B2A-4130-B22F-3CBAAF5312F5}">
      <dgm:prSet/>
      <dgm:spPr/>
      <dgm:t>
        <a:bodyPr/>
        <a:lstStyle/>
        <a:p>
          <a:endParaRPr lang="es-CL"/>
        </a:p>
      </dgm:t>
    </dgm:pt>
    <dgm:pt modelId="{0DB6456C-3884-4491-BF53-4CDC8F2E79A6}" type="sibTrans" cxnId="{497A69EF-4B2A-4130-B22F-3CBAAF5312F5}">
      <dgm:prSet/>
      <dgm:spPr/>
      <dgm:t>
        <a:bodyPr/>
        <a:lstStyle/>
        <a:p>
          <a:endParaRPr lang="es-CL"/>
        </a:p>
      </dgm:t>
    </dgm:pt>
    <dgm:pt modelId="{91F96E08-442D-41B5-B326-48D38EA2DE0C}" type="pres">
      <dgm:prSet presAssocID="{DB9D4771-392A-4D66-BFB9-C95085474FE8}" presName="Name0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91D87838-55A5-4BFF-AFC3-94AB02EA5A0A}" type="pres">
      <dgm:prSet presAssocID="{F5B8BB25-E6CB-4D35-B5C0-8DBBC80B01A5}" presName="root1" presStyleCnt="0"/>
      <dgm:spPr/>
    </dgm:pt>
    <dgm:pt modelId="{BADA358B-5A1F-4CBD-AE48-6B8A73D59F21}" type="pres">
      <dgm:prSet presAssocID="{F5B8BB25-E6CB-4D35-B5C0-8DBBC80B01A5}" presName="LevelOneTextNode" presStyleLbl="node0" presStyleIdx="0" presStyleCnt="1">
        <dgm:presLayoutVars>
          <dgm:chPref val="3"/>
        </dgm:presLayoutVars>
      </dgm:prSet>
      <dgm:spPr/>
    </dgm:pt>
    <dgm:pt modelId="{430250D8-F1F0-480F-AC94-663187F58D01}" type="pres">
      <dgm:prSet presAssocID="{F5B8BB25-E6CB-4D35-B5C0-8DBBC80B01A5}" presName="level2hierChild" presStyleCnt="0"/>
      <dgm:spPr/>
    </dgm:pt>
    <dgm:pt modelId="{8183B1DE-6B4E-4234-95E1-565F4D849848}" type="pres">
      <dgm:prSet presAssocID="{3D1DC163-BDF0-44A0-A989-4FD8FBF1C650}" presName="conn2-1" presStyleLbl="parChTrans1D2" presStyleIdx="0" presStyleCnt="3"/>
      <dgm:spPr/>
    </dgm:pt>
    <dgm:pt modelId="{3BE30B3D-7D28-4623-9F24-3A7B1185ACA2}" type="pres">
      <dgm:prSet presAssocID="{3D1DC163-BDF0-44A0-A989-4FD8FBF1C650}" presName="connTx" presStyleLbl="parChTrans1D2" presStyleIdx="0" presStyleCnt="3"/>
      <dgm:spPr/>
    </dgm:pt>
    <dgm:pt modelId="{CCED393A-5B05-4084-824B-4AEF5577A0E4}" type="pres">
      <dgm:prSet presAssocID="{83350ED9-D3DB-46EB-9084-2A8FA84905EB}" presName="root2" presStyleCnt="0"/>
      <dgm:spPr/>
    </dgm:pt>
    <dgm:pt modelId="{0C1A553E-E26F-44B6-860A-325459649694}" type="pres">
      <dgm:prSet presAssocID="{83350ED9-D3DB-46EB-9084-2A8FA84905EB}" presName="LevelTwoTextNode" presStyleLbl="node2" presStyleIdx="0" presStyleCnt="3">
        <dgm:presLayoutVars>
          <dgm:chPref val="3"/>
        </dgm:presLayoutVars>
      </dgm:prSet>
      <dgm:spPr/>
    </dgm:pt>
    <dgm:pt modelId="{BFD0D5C4-5753-4E3D-B4B8-9C70A8BC3B5A}" type="pres">
      <dgm:prSet presAssocID="{83350ED9-D3DB-46EB-9084-2A8FA84905EB}" presName="level3hierChild" presStyleCnt="0"/>
      <dgm:spPr/>
    </dgm:pt>
    <dgm:pt modelId="{2EE51063-BEAF-4ABB-A42C-B7D2C774AD00}" type="pres">
      <dgm:prSet presAssocID="{68EC2AA3-9321-4B63-8B9D-7BF01A09E42F}" presName="conn2-1" presStyleLbl="parChTrans1D2" presStyleIdx="1" presStyleCnt="3"/>
      <dgm:spPr/>
    </dgm:pt>
    <dgm:pt modelId="{89E82C30-F919-4279-8F05-401FA84806F3}" type="pres">
      <dgm:prSet presAssocID="{68EC2AA3-9321-4B63-8B9D-7BF01A09E42F}" presName="connTx" presStyleLbl="parChTrans1D2" presStyleIdx="1" presStyleCnt="3"/>
      <dgm:spPr/>
    </dgm:pt>
    <dgm:pt modelId="{9691B534-CD8B-444A-AA18-BF5BF39151F9}" type="pres">
      <dgm:prSet presAssocID="{7B517845-D180-483C-A23F-DA48173E7681}" presName="root2" presStyleCnt="0"/>
      <dgm:spPr/>
    </dgm:pt>
    <dgm:pt modelId="{3E9CBFD6-89DE-45EE-9D03-6C42C9645B5E}" type="pres">
      <dgm:prSet presAssocID="{7B517845-D180-483C-A23F-DA48173E7681}" presName="LevelTwoTextNode" presStyleLbl="node2" presStyleIdx="1" presStyleCnt="3">
        <dgm:presLayoutVars>
          <dgm:chPref val="3"/>
        </dgm:presLayoutVars>
      </dgm:prSet>
      <dgm:spPr/>
    </dgm:pt>
    <dgm:pt modelId="{EA086CC7-CD2A-42B4-B730-7AA2577E0BA5}" type="pres">
      <dgm:prSet presAssocID="{7B517845-D180-483C-A23F-DA48173E7681}" presName="level3hierChild" presStyleCnt="0"/>
      <dgm:spPr/>
    </dgm:pt>
    <dgm:pt modelId="{8249A8EC-7EB8-4E5D-A4E6-53A96CCD8D97}" type="pres">
      <dgm:prSet presAssocID="{A6DDD125-DB8A-4035-A3D0-F27FE8F82413}" presName="conn2-1" presStyleLbl="parChTrans1D2" presStyleIdx="2" presStyleCnt="3"/>
      <dgm:spPr/>
    </dgm:pt>
    <dgm:pt modelId="{604A6C4F-6ACB-460A-A941-1E7649F49628}" type="pres">
      <dgm:prSet presAssocID="{A6DDD125-DB8A-4035-A3D0-F27FE8F82413}" presName="connTx" presStyleLbl="parChTrans1D2" presStyleIdx="2" presStyleCnt="3"/>
      <dgm:spPr/>
    </dgm:pt>
    <dgm:pt modelId="{BB745191-E0FE-46A7-9E08-C8001763447E}" type="pres">
      <dgm:prSet presAssocID="{49EF6CDA-CF72-4455-ABC7-8BC441C47FA7}" presName="root2" presStyleCnt="0"/>
      <dgm:spPr/>
    </dgm:pt>
    <dgm:pt modelId="{297A23D9-3631-4A6F-9A07-9F00FFFAA893}" type="pres">
      <dgm:prSet presAssocID="{49EF6CDA-CF72-4455-ABC7-8BC441C47FA7}" presName="LevelTwoTextNode" presStyleLbl="node2" presStyleIdx="2" presStyleCnt="3">
        <dgm:presLayoutVars>
          <dgm:chPref val="3"/>
        </dgm:presLayoutVars>
      </dgm:prSet>
      <dgm:spPr/>
    </dgm:pt>
    <dgm:pt modelId="{468BD33C-31B3-4153-B071-7804F6F5C933}" type="pres">
      <dgm:prSet presAssocID="{49EF6CDA-CF72-4455-ABC7-8BC441C47FA7}" presName="level3hierChild" presStyleCnt="0"/>
      <dgm:spPr/>
    </dgm:pt>
  </dgm:ptLst>
  <dgm:cxnLst>
    <dgm:cxn modelId="{76CAFA02-3857-4301-A23C-16D926B03C62}" type="presOf" srcId="{83350ED9-D3DB-46EB-9084-2A8FA84905EB}" destId="{0C1A553E-E26F-44B6-860A-325459649694}" srcOrd="0" destOrd="0" presId="urn:microsoft.com/office/officeart/2008/layout/HorizontalMultiLevelHierarchy"/>
    <dgm:cxn modelId="{80C67911-4E19-4DDF-8094-ED57E75DA59D}" type="presOf" srcId="{F5B8BB25-E6CB-4D35-B5C0-8DBBC80B01A5}" destId="{BADA358B-5A1F-4CBD-AE48-6B8A73D59F21}" srcOrd="0" destOrd="0" presId="urn:microsoft.com/office/officeart/2008/layout/HorizontalMultiLevelHierarchy"/>
    <dgm:cxn modelId="{4B877730-8AC0-4F50-8510-A5E201FAECB8}" type="presOf" srcId="{3D1DC163-BDF0-44A0-A989-4FD8FBF1C650}" destId="{3BE30B3D-7D28-4623-9F24-3A7B1185ACA2}" srcOrd="1" destOrd="0" presId="urn:microsoft.com/office/officeart/2008/layout/HorizontalMultiLevelHierarchy"/>
    <dgm:cxn modelId="{15FD093D-83A9-4609-86CA-2599F15F0419}" type="presOf" srcId="{68EC2AA3-9321-4B63-8B9D-7BF01A09E42F}" destId="{2EE51063-BEAF-4ABB-A42C-B7D2C774AD00}" srcOrd="0" destOrd="0" presId="urn:microsoft.com/office/officeart/2008/layout/HorizontalMultiLevelHierarchy"/>
    <dgm:cxn modelId="{7E49D35E-BFAB-48C8-9AF6-9385D26CC531}" type="presOf" srcId="{A6DDD125-DB8A-4035-A3D0-F27FE8F82413}" destId="{604A6C4F-6ACB-460A-A941-1E7649F49628}" srcOrd="1" destOrd="0" presId="urn:microsoft.com/office/officeart/2008/layout/HorizontalMultiLevelHierarchy"/>
    <dgm:cxn modelId="{7EE80070-72BD-449F-B74D-D13F5EE44612}" srcId="{F5B8BB25-E6CB-4D35-B5C0-8DBBC80B01A5}" destId="{83350ED9-D3DB-46EB-9084-2A8FA84905EB}" srcOrd="0" destOrd="0" parTransId="{3D1DC163-BDF0-44A0-A989-4FD8FBF1C650}" sibTransId="{3EA9190B-0B3F-4E60-BF8B-0D85CA018E6B}"/>
    <dgm:cxn modelId="{AEFC3859-F25E-4110-8928-083E0A4A51DF}" type="presOf" srcId="{A6DDD125-DB8A-4035-A3D0-F27FE8F82413}" destId="{8249A8EC-7EB8-4E5D-A4E6-53A96CCD8D97}" srcOrd="0" destOrd="0" presId="urn:microsoft.com/office/officeart/2008/layout/HorizontalMultiLevelHierarchy"/>
    <dgm:cxn modelId="{43C3F788-CFFC-4D01-A2AF-0A8CA82763DC}" type="presOf" srcId="{DB9D4771-392A-4D66-BFB9-C95085474FE8}" destId="{91F96E08-442D-41B5-B326-48D38EA2DE0C}" srcOrd="0" destOrd="0" presId="urn:microsoft.com/office/officeart/2008/layout/HorizontalMultiLevelHierarchy"/>
    <dgm:cxn modelId="{798281A4-FE4F-4647-9986-05AC7D78E689}" type="presOf" srcId="{68EC2AA3-9321-4B63-8B9D-7BF01A09E42F}" destId="{89E82C30-F919-4279-8F05-401FA84806F3}" srcOrd="1" destOrd="0" presId="urn:microsoft.com/office/officeart/2008/layout/HorizontalMultiLevelHierarchy"/>
    <dgm:cxn modelId="{D59BB5CC-6291-467F-BAB6-2180BFFE1A24}" type="presOf" srcId="{49EF6CDA-CF72-4455-ABC7-8BC441C47FA7}" destId="{297A23D9-3631-4A6F-9A07-9F00FFFAA893}" srcOrd="0" destOrd="0" presId="urn:microsoft.com/office/officeart/2008/layout/HorizontalMultiLevelHierarchy"/>
    <dgm:cxn modelId="{0ED7D2D7-A591-4C1E-B8F4-274843C68520}" type="presOf" srcId="{7B517845-D180-483C-A23F-DA48173E7681}" destId="{3E9CBFD6-89DE-45EE-9D03-6C42C9645B5E}" srcOrd="0" destOrd="0" presId="urn:microsoft.com/office/officeart/2008/layout/HorizontalMultiLevelHierarchy"/>
    <dgm:cxn modelId="{6DBC40E6-F401-437A-BB63-5AB3B05C1092}" type="presOf" srcId="{3D1DC163-BDF0-44A0-A989-4FD8FBF1C650}" destId="{8183B1DE-6B4E-4234-95E1-565F4D849848}" srcOrd="0" destOrd="0" presId="urn:microsoft.com/office/officeart/2008/layout/HorizontalMultiLevelHierarchy"/>
    <dgm:cxn modelId="{B32418EA-C200-4206-9071-5FB62944D437}" srcId="{DB9D4771-392A-4D66-BFB9-C95085474FE8}" destId="{F5B8BB25-E6CB-4D35-B5C0-8DBBC80B01A5}" srcOrd="0" destOrd="0" parTransId="{4DA1CD70-8407-4288-B312-7C91B241D162}" sibTransId="{E290A317-980D-459E-BCD4-CD1D2210BC20}"/>
    <dgm:cxn modelId="{497A69EF-4B2A-4130-B22F-3CBAAF5312F5}" srcId="{F5B8BB25-E6CB-4D35-B5C0-8DBBC80B01A5}" destId="{49EF6CDA-CF72-4455-ABC7-8BC441C47FA7}" srcOrd="2" destOrd="0" parTransId="{A6DDD125-DB8A-4035-A3D0-F27FE8F82413}" sibTransId="{0DB6456C-3884-4491-BF53-4CDC8F2E79A6}"/>
    <dgm:cxn modelId="{2E0540FB-3AA5-42BB-9A49-08AE5A67D7C3}" srcId="{F5B8BB25-E6CB-4D35-B5C0-8DBBC80B01A5}" destId="{7B517845-D180-483C-A23F-DA48173E7681}" srcOrd="1" destOrd="0" parTransId="{68EC2AA3-9321-4B63-8B9D-7BF01A09E42F}" sibTransId="{5D6DBF53-F988-4411-B544-E163B4309516}"/>
    <dgm:cxn modelId="{AB08047C-1EEA-4062-99E3-ACD84488E729}" type="presParOf" srcId="{91F96E08-442D-41B5-B326-48D38EA2DE0C}" destId="{91D87838-55A5-4BFF-AFC3-94AB02EA5A0A}" srcOrd="0" destOrd="0" presId="urn:microsoft.com/office/officeart/2008/layout/HorizontalMultiLevelHierarchy"/>
    <dgm:cxn modelId="{F0E088BA-D36E-4602-A208-A0B5A3278418}" type="presParOf" srcId="{91D87838-55A5-4BFF-AFC3-94AB02EA5A0A}" destId="{BADA358B-5A1F-4CBD-AE48-6B8A73D59F21}" srcOrd="0" destOrd="0" presId="urn:microsoft.com/office/officeart/2008/layout/HorizontalMultiLevelHierarchy"/>
    <dgm:cxn modelId="{CD94F00E-459A-4BFA-BDC4-2D61C7E6A83B}" type="presParOf" srcId="{91D87838-55A5-4BFF-AFC3-94AB02EA5A0A}" destId="{430250D8-F1F0-480F-AC94-663187F58D01}" srcOrd="1" destOrd="0" presId="urn:microsoft.com/office/officeart/2008/layout/HorizontalMultiLevelHierarchy"/>
    <dgm:cxn modelId="{7E7AD01B-C1F4-452D-A89B-B1A6056F1555}" type="presParOf" srcId="{430250D8-F1F0-480F-AC94-663187F58D01}" destId="{8183B1DE-6B4E-4234-95E1-565F4D849848}" srcOrd="0" destOrd="0" presId="urn:microsoft.com/office/officeart/2008/layout/HorizontalMultiLevelHierarchy"/>
    <dgm:cxn modelId="{BB7E48E6-DEC3-4530-B96D-40A62FDD9565}" type="presParOf" srcId="{8183B1DE-6B4E-4234-95E1-565F4D849848}" destId="{3BE30B3D-7D28-4623-9F24-3A7B1185ACA2}" srcOrd="0" destOrd="0" presId="urn:microsoft.com/office/officeart/2008/layout/HorizontalMultiLevelHierarchy"/>
    <dgm:cxn modelId="{8F612923-7C87-4A8C-82BC-2BEB6A13EB46}" type="presParOf" srcId="{430250D8-F1F0-480F-AC94-663187F58D01}" destId="{CCED393A-5B05-4084-824B-4AEF5577A0E4}" srcOrd="1" destOrd="0" presId="urn:microsoft.com/office/officeart/2008/layout/HorizontalMultiLevelHierarchy"/>
    <dgm:cxn modelId="{FEF1853B-8481-4922-87A6-B3588981DD6D}" type="presParOf" srcId="{CCED393A-5B05-4084-824B-4AEF5577A0E4}" destId="{0C1A553E-E26F-44B6-860A-325459649694}" srcOrd="0" destOrd="0" presId="urn:microsoft.com/office/officeart/2008/layout/HorizontalMultiLevelHierarchy"/>
    <dgm:cxn modelId="{E6FF8E9D-EE7C-4425-B090-8C69171EA2BF}" type="presParOf" srcId="{CCED393A-5B05-4084-824B-4AEF5577A0E4}" destId="{BFD0D5C4-5753-4E3D-B4B8-9C70A8BC3B5A}" srcOrd="1" destOrd="0" presId="urn:microsoft.com/office/officeart/2008/layout/HorizontalMultiLevelHierarchy"/>
    <dgm:cxn modelId="{E6F8DED0-9DC4-4F8B-9406-2CB683407495}" type="presParOf" srcId="{430250D8-F1F0-480F-AC94-663187F58D01}" destId="{2EE51063-BEAF-4ABB-A42C-B7D2C774AD00}" srcOrd="2" destOrd="0" presId="urn:microsoft.com/office/officeart/2008/layout/HorizontalMultiLevelHierarchy"/>
    <dgm:cxn modelId="{40C7FDA8-4199-43D3-8B0C-09DD808DCBED}" type="presParOf" srcId="{2EE51063-BEAF-4ABB-A42C-B7D2C774AD00}" destId="{89E82C30-F919-4279-8F05-401FA84806F3}" srcOrd="0" destOrd="0" presId="urn:microsoft.com/office/officeart/2008/layout/HorizontalMultiLevelHierarchy"/>
    <dgm:cxn modelId="{507329E4-9837-43BA-95E5-A86B219DF3D9}" type="presParOf" srcId="{430250D8-F1F0-480F-AC94-663187F58D01}" destId="{9691B534-CD8B-444A-AA18-BF5BF39151F9}" srcOrd="3" destOrd="0" presId="urn:microsoft.com/office/officeart/2008/layout/HorizontalMultiLevelHierarchy"/>
    <dgm:cxn modelId="{C9BBFF26-C46A-4D80-90E8-6DB713F0F205}" type="presParOf" srcId="{9691B534-CD8B-444A-AA18-BF5BF39151F9}" destId="{3E9CBFD6-89DE-45EE-9D03-6C42C9645B5E}" srcOrd="0" destOrd="0" presId="urn:microsoft.com/office/officeart/2008/layout/HorizontalMultiLevelHierarchy"/>
    <dgm:cxn modelId="{13C572F1-F874-492A-8F2E-4C60A07B2033}" type="presParOf" srcId="{9691B534-CD8B-444A-AA18-BF5BF39151F9}" destId="{EA086CC7-CD2A-42B4-B730-7AA2577E0BA5}" srcOrd="1" destOrd="0" presId="urn:microsoft.com/office/officeart/2008/layout/HorizontalMultiLevelHierarchy"/>
    <dgm:cxn modelId="{EE4E627F-7A67-405E-BB09-6739267B98B4}" type="presParOf" srcId="{430250D8-F1F0-480F-AC94-663187F58D01}" destId="{8249A8EC-7EB8-4E5D-A4E6-53A96CCD8D97}" srcOrd="4" destOrd="0" presId="urn:microsoft.com/office/officeart/2008/layout/HorizontalMultiLevelHierarchy"/>
    <dgm:cxn modelId="{7B6A3272-98AE-4745-BD05-AC0AAD316D38}" type="presParOf" srcId="{8249A8EC-7EB8-4E5D-A4E6-53A96CCD8D97}" destId="{604A6C4F-6ACB-460A-A941-1E7649F49628}" srcOrd="0" destOrd="0" presId="urn:microsoft.com/office/officeart/2008/layout/HorizontalMultiLevelHierarchy"/>
    <dgm:cxn modelId="{76D3DB34-A804-483C-A74A-42542E93EE2A}" type="presParOf" srcId="{430250D8-F1F0-480F-AC94-663187F58D01}" destId="{BB745191-E0FE-46A7-9E08-C8001763447E}" srcOrd="5" destOrd="0" presId="urn:microsoft.com/office/officeart/2008/layout/HorizontalMultiLevelHierarchy"/>
    <dgm:cxn modelId="{10A147B9-CDC2-47EA-A55A-7CDCA07A626F}" type="presParOf" srcId="{BB745191-E0FE-46A7-9E08-C8001763447E}" destId="{297A23D9-3631-4A6F-9A07-9F00FFFAA893}" srcOrd="0" destOrd="0" presId="urn:microsoft.com/office/officeart/2008/layout/HorizontalMultiLevelHierarchy"/>
    <dgm:cxn modelId="{F1B6BB6A-888A-4C58-B57A-B4C6EF84B1CE}" type="presParOf" srcId="{BB745191-E0FE-46A7-9E08-C8001763447E}" destId="{468BD33C-31B3-4153-B071-7804F6F5C933}" srcOrd="1" destOrd="0" presId="urn:microsoft.com/office/officeart/2008/layout/HorizontalMultiLevelHierarchy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680C124-14A2-4EE3-929F-D25F25A3EA93}">
      <dsp:nvSpPr>
        <dsp:cNvPr id="0" name=""/>
        <dsp:cNvSpPr/>
      </dsp:nvSpPr>
      <dsp:spPr>
        <a:xfrm>
          <a:off x="2059832" y="2709333"/>
          <a:ext cx="675382" cy="193040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337691" y="0"/>
              </a:lnTo>
              <a:lnTo>
                <a:pt x="337691" y="1930400"/>
              </a:lnTo>
              <a:lnTo>
                <a:pt x="675382" y="1930400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L" sz="700" kern="1200"/>
        </a:p>
      </dsp:txBody>
      <dsp:txXfrm>
        <a:off x="2346395" y="3623405"/>
        <a:ext cx="102256" cy="102256"/>
      </dsp:txXfrm>
    </dsp:sp>
    <dsp:sp modelId="{BE00146C-4C9E-4257-AF62-BF0380711CE0}">
      <dsp:nvSpPr>
        <dsp:cNvPr id="0" name=""/>
        <dsp:cNvSpPr/>
      </dsp:nvSpPr>
      <dsp:spPr>
        <a:xfrm>
          <a:off x="2059832" y="2709333"/>
          <a:ext cx="675382" cy="64346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337691" y="0"/>
              </a:lnTo>
              <a:lnTo>
                <a:pt x="337691" y="643466"/>
              </a:lnTo>
              <a:lnTo>
                <a:pt x="675382" y="643466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L" sz="500" kern="1200"/>
        </a:p>
      </dsp:txBody>
      <dsp:txXfrm>
        <a:off x="2374202" y="3007745"/>
        <a:ext cx="46642" cy="46642"/>
      </dsp:txXfrm>
    </dsp:sp>
    <dsp:sp modelId="{8BAEA120-E876-4B26-8EBF-E3C5866725F6}">
      <dsp:nvSpPr>
        <dsp:cNvPr id="0" name=""/>
        <dsp:cNvSpPr/>
      </dsp:nvSpPr>
      <dsp:spPr>
        <a:xfrm>
          <a:off x="2059832" y="2065866"/>
          <a:ext cx="675382" cy="643466"/>
        </a:xfrm>
        <a:custGeom>
          <a:avLst/>
          <a:gdLst/>
          <a:ahLst/>
          <a:cxnLst/>
          <a:rect l="0" t="0" r="0" b="0"/>
          <a:pathLst>
            <a:path>
              <a:moveTo>
                <a:pt x="0" y="643466"/>
              </a:moveTo>
              <a:lnTo>
                <a:pt x="337691" y="643466"/>
              </a:lnTo>
              <a:lnTo>
                <a:pt x="337691" y="0"/>
              </a:lnTo>
              <a:lnTo>
                <a:pt x="675382" y="0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L" sz="500" kern="1200"/>
        </a:p>
      </dsp:txBody>
      <dsp:txXfrm>
        <a:off x="2374202" y="2364279"/>
        <a:ext cx="46642" cy="46642"/>
      </dsp:txXfrm>
    </dsp:sp>
    <dsp:sp modelId="{5ACD4C48-4A26-4736-8930-F9A5E17AE731}">
      <dsp:nvSpPr>
        <dsp:cNvPr id="0" name=""/>
        <dsp:cNvSpPr/>
      </dsp:nvSpPr>
      <dsp:spPr>
        <a:xfrm>
          <a:off x="2059832" y="778933"/>
          <a:ext cx="675382" cy="1930400"/>
        </a:xfrm>
        <a:custGeom>
          <a:avLst/>
          <a:gdLst/>
          <a:ahLst/>
          <a:cxnLst/>
          <a:rect l="0" t="0" r="0" b="0"/>
          <a:pathLst>
            <a:path>
              <a:moveTo>
                <a:pt x="0" y="1930400"/>
              </a:moveTo>
              <a:lnTo>
                <a:pt x="337691" y="1930400"/>
              </a:lnTo>
              <a:lnTo>
                <a:pt x="337691" y="0"/>
              </a:lnTo>
              <a:lnTo>
                <a:pt x="675382" y="0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L" sz="700" kern="1200"/>
        </a:p>
      </dsp:txBody>
      <dsp:txXfrm>
        <a:off x="2346395" y="1693005"/>
        <a:ext cx="102256" cy="102256"/>
      </dsp:txXfrm>
    </dsp:sp>
    <dsp:sp modelId="{CFAEE0DB-7BCD-4D4D-A485-A1F2118592BF}">
      <dsp:nvSpPr>
        <dsp:cNvPr id="0" name=""/>
        <dsp:cNvSpPr/>
      </dsp:nvSpPr>
      <dsp:spPr>
        <a:xfrm rot="16200000">
          <a:off x="-1164274" y="2194560"/>
          <a:ext cx="5418667" cy="1029546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225" tIns="22225" rIns="22225" bIns="22225" numCol="1" spcCol="1270" anchor="ctr" anchorCtr="0">
          <a:noAutofit/>
        </a:bodyPr>
        <a:lstStyle/>
        <a:p>
          <a:pPr marL="0" lvl="0" indent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3500" kern="1200" dirty="0"/>
            <a:t>Razones para la Participación</a:t>
          </a:r>
        </a:p>
      </dsp:txBody>
      <dsp:txXfrm>
        <a:off x="-1164274" y="2194560"/>
        <a:ext cx="5418667" cy="1029546"/>
      </dsp:txXfrm>
    </dsp:sp>
    <dsp:sp modelId="{D6240B19-E0A9-424A-91B9-096B350A2E37}">
      <dsp:nvSpPr>
        <dsp:cNvPr id="0" name=""/>
        <dsp:cNvSpPr/>
      </dsp:nvSpPr>
      <dsp:spPr>
        <a:xfrm>
          <a:off x="2735215" y="264160"/>
          <a:ext cx="3376913" cy="1029546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1700" b="1" kern="1200" dirty="0"/>
            <a:t>Razón jurídica </a:t>
          </a:r>
          <a:r>
            <a:rPr lang="es-CL" sz="1700" kern="1200" dirty="0"/>
            <a:t>: como derecho </a:t>
          </a:r>
        </a:p>
      </dsp:txBody>
      <dsp:txXfrm>
        <a:off x="2735215" y="264160"/>
        <a:ext cx="3376913" cy="1029546"/>
      </dsp:txXfrm>
    </dsp:sp>
    <dsp:sp modelId="{47AC8114-409B-476E-B99C-20903447968A}">
      <dsp:nvSpPr>
        <dsp:cNvPr id="0" name=""/>
        <dsp:cNvSpPr/>
      </dsp:nvSpPr>
      <dsp:spPr>
        <a:xfrm>
          <a:off x="2735215" y="1551093"/>
          <a:ext cx="3376913" cy="1029546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1700" b="1" kern="1200" dirty="0"/>
            <a:t>Razón Pragmática </a:t>
          </a:r>
          <a:r>
            <a:rPr lang="es-CL" sz="1700" kern="1200" dirty="0"/>
            <a:t>:Supone una </a:t>
          </a:r>
          <a:r>
            <a:rPr lang="es-CL" sz="1700" b="1" kern="1200" dirty="0"/>
            <a:t>mejora </a:t>
          </a:r>
          <a:r>
            <a:rPr lang="es-CL" sz="1700" kern="1200" dirty="0"/>
            <a:t>en el contexto y  los ámbitos específicos en que se desarrolla la institución escolar</a:t>
          </a:r>
        </a:p>
      </dsp:txBody>
      <dsp:txXfrm>
        <a:off x="2735215" y="1551093"/>
        <a:ext cx="3376913" cy="1029546"/>
      </dsp:txXfrm>
    </dsp:sp>
    <dsp:sp modelId="{DF098861-A372-47FB-A39C-6E9CD53513AC}">
      <dsp:nvSpPr>
        <dsp:cNvPr id="0" name=""/>
        <dsp:cNvSpPr/>
      </dsp:nvSpPr>
      <dsp:spPr>
        <a:xfrm>
          <a:off x="2735215" y="2838026"/>
          <a:ext cx="3376913" cy="1029546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1700" b="1" kern="1200" dirty="0"/>
            <a:t>Razón democrática</a:t>
          </a:r>
          <a:r>
            <a:rPr lang="es-CL" sz="1700" kern="1200" dirty="0"/>
            <a:t>: igualdad de oportunidades, gobernanza participativa, desarrollo de ciudadanía</a:t>
          </a:r>
        </a:p>
      </dsp:txBody>
      <dsp:txXfrm>
        <a:off x="2735215" y="2838026"/>
        <a:ext cx="3376913" cy="1029546"/>
      </dsp:txXfrm>
    </dsp:sp>
    <dsp:sp modelId="{C9A12034-1D74-4089-ADB1-5AE56C983294}">
      <dsp:nvSpPr>
        <dsp:cNvPr id="0" name=""/>
        <dsp:cNvSpPr/>
      </dsp:nvSpPr>
      <dsp:spPr>
        <a:xfrm>
          <a:off x="2735215" y="4124960"/>
          <a:ext cx="4362499" cy="1029546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76200" cap="flat" cmpd="sng" algn="ctr">
          <a:solidFill>
            <a:srgbClr val="FF000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1700" b="1" kern="1200" dirty="0"/>
            <a:t>Razón desde el bienestar subjetivo : </a:t>
          </a:r>
          <a:r>
            <a:rPr lang="es-CL" sz="1700" b="0" kern="1200" dirty="0"/>
            <a:t>evaluación satisfactoria que hace  el individuo de su vida,  entorno , condiciones  y ámbitos en los que participa </a:t>
          </a:r>
        </a:p>
      </dsp:txBody>
      <dsp:txXfrm>
        <a:off x="2735215" y="4124960"/>
        <a:ext cx="4362499" cy="102954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249A8EC-7EB8-4E5D-A4E6-53A96CCD8D97}">
      <dsp:nvSpPr>
        <dsp:cNvPr id="0" name=""/>
        <dsp:cNvSpPr/>
      </dsp:nvSpPr>
      <dsp:spPr>
        <a:xfrm>
          <a:off x="3250554" y="2714624"/>
          <a:ext cx="676701" cy="128944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338350" y="0"/>
              </a:lnTo>
              <a:lnTo>
                <a:pt x="338350" y="1289446"/>
              </a:lnTo>
              <a:lnTo>
                <a:pt x="676701" y="1289446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L" sz="500" kern="1200"/>
        </a:p>
      </dsp:txBody>
      <dsp:txXfrm>
        <a:off x="3552499" y="3322942"/>
        <a:ext cx="72811" cy="72811"/>
      </dsp:txXfrm>
    </dsp:sp>
    <dsp:sp modelId="{2EE51063-BEAF-4ABB-A42C-B7D2C774AD00}">
      <dsp:nvSpPr>
        <dsp:cNvPr id="0" name=""/>
        <dsp:cNvSpPr/>
      </dsp:nvSpPr>
      <dsp:spPr>
        <a:xfrm>
          <a:off x="3250554" y="2668904"/>
          <a:ext cx="676701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676701" y="4572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L" sz="500" kern="1200"/>
        </a:p>
      </dsp:txBody>
      <dsp:txXfrm>
        <a:off x="3571988" y="2697706"/>
        <a:ext cx="33835" cy="33835"/>
      </dsp:txXfrm>
    </dsp:sp>
    <dsp:sp modelId="{8183B1DE-6B4E-4234-95E1-565F4D849848}">
      <dsp:nvSpPr>
        <dsp:cNvPr id="0" name=""/>
        <dsp:cNvSpPr/>
      </dsp:nvSpPr>
      <dsp:spPr>
        <a:xfrm>
          <a:off x="3250554" y="1425177"/>
          <a:ext cx="676701" cy="1289446"/>
        </a:xfrm>
        <a:custGeom>
          <a:avLst/>
          <a:gdLst/>
          <a:ahLst/>
          <a:cxnLst/>
          <a:rect l="0" t="0" r="0" b="0"/>
          <a:pathLst>
            <a:path>
              <a:moveTo>
                <a:pt x="0" y="1289446"/>
              </a:moveTo>
              <a:lnTo>
                <a:pt x="338350" y="1289446"/>
              </a:lnTo>
              <a:lnTo>
                <a:pt x="338350" y="0"/>
              </a:lnTo>
              <a:lnTo>
                <a:pt x="676701" y="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L" sz="500" kern="1200"/>
        </a:p>
      </dsp:txBody>
      <dsp:txXfrm>
        <a:off x="3552499" y="2033495"/>
        <a:ext cx="72811" cy="72811"/>
      </dsp:txXfrm>
    </dsp:sp>
    <dsp:sp modelId="{BADA358B-5A1F-4CBD-AE48-6B8A73D59F21}">
      <dsp:nvSpPr>
        <dsp:cNvPr id="0" name=""/>
        <dsp:cNvSpPr/>
      </dsp:nvSpPr>
      <dsp:spPr>
        <a:xfrm rot="16200000">
          <a:off x="20151" y="2198845"/>
          <a:ext cx="5429249" cy="103155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225" tIns="22225" rIns="22225" bIns="22225" numCol="1" spcCol="1270" anchor="ctr" anchorCtr="0">
          <a:noAutofit/>
        </a:bodyPr>
        <a:lstStyle/>
        <a:p>
          <a:pPr marL="0" lvl="0" indent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3500" b="1" kern="1200" dirty="0">
              <a:solidFill>
                <a:schemeClr val="tx1"/>
              </a:solidFill>
            </a:rPr>
            <a:t>Participación y formación ciudadana</a:t>
          </a:r>
        </a:p>
      </dsp:txBody>
      <dsp:txXfrm>
        <a:off x="20151" y="2198845"/>
        <a:ext cx="5429249" cy="1031557"/>
      </dsp:txXfrm>
    </dsp:sp>
    <dsp:sp modelId="{0C1A553E-E26F-44B6-860A-325459649694}">
      <dsp:nvSpPr>
        <dsp:cNvPr id="0" name=""/>
        <dsp:cNvSpPr/>
      </dsp:nvSpPr>
      <dsp:spPr>
        <a:xfrm>
          <a:off x="3927256" y="909399"/>
          <a:ext cx="3383507" cy="103155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1500" b="1" kern="1200" dirty="0">
              <a:solidFill>
                <a:schemeClr val="tx1"/>
              </a:solidFill>
            </a:rPr>
            <a:t>Participación  como oportunidad de encuentro </a:t>
          </a:r>
          <a:r>
            <a:rPr lang="es-CL" sz="1500" kern="1200" dirty="0"/>
            <a:t>y espacios de colaboración promovidos por el establecimiento y el compromiso e involucramiento en estos</a:t>
          </a:r>
        </a:p>
      </dsp:txBody>
      <dsp:txXfrm>
        <a:off x="3927256" y="909399"/>
        <a:ext cx="3383507" cy="1031557"/>
      </dsp:txXfrm>
    </dsp:sp>
    <dsp:sp modelId="{3E9CBFD6-89DE-45EE-9D03-6C42C9645B5E}">
      <dsp:nvSpPr>
        <dsp:cNvPr id="0" name=""/>
        <dsp:cNvSpPr/>
      </dsp:nvSpPr>
      <dsp:spPr>
        <a:xfrm>
          <a:off x="3927256" y="2198845"/>
          <a:ext cx="3383507" cy="103155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1500" b="1" kern="1200" dirty="0">
              <a:solidFill>
                <a:schemeClr val="tx1"/>
              </a:solidFill>
            </a:rPr>
            <a:t>Sentido de pertenencia </a:t>
          </a:r>
          <a:r>
            <a:rPr lang="es-CL" sz="1500" kern="1200" dirty="0"/>
            <a:t>, es decir  identificación con la institución escolar, su proyecto educativo y orgullo de pertenecer a éste</a:t>
          </a:r>
        </a:p>
      </dsp:txBody>
      <dsp:txXfrm>
        <a:off x="3927256" y="2198845"/>
        <a:ext cx="3383507" cy="1031557"/>
      </dsp:txXfrm>
    </dsp:sp>
    <dsp:sp modelId="{297A23D9-3631-4A6F-9A07-9F00FFFAA893}">
      <dsp:nvSpPr>
        <dsp:cNvPr id="0" name=""/>
        <dsp:cNvSpPr/>
      </dsp:nvSpPr>
      <dsp:spPr>
        <a:xfrm>
          <a:off x="3927256" y="3488292"/>
          <a:ext cx="3383507" cy="103155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1500" b="1" kern="1200" dirty="0">
              <a:solidFill>
                <a:schemeClr val="tx1"/>
              </a:solidFill>
            </a:rPr>
            <a:t>Vida democrática </a:t>
          </a:r>
          <a:r>
            <a:rPr lang="es-CL" sz="1500" kern="1200" dirty="0"/>
            <a:t>: fomento de habilidades y actitudes para la vida democrática (Expresión de opiniones, deliberación, participación en organizaciones)</a:t>
          </a:r>
        </a:p>
      </dsp:txBody>
      <dsp:txXfrm>
        <a:off x="3927256" y="3488292"/>
        <a:ext cx="3383507" cy="103155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HorizontalMultiLevelHierarchy">
  <dgm:title val=""/>
  <dgm:desc val=""/>
  <dgm:catLst>
    <dgm:cat type="hierarchy" pri="46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 val="exact"/>
    </dgm:varLst>
    <dgm:choose name="Name1">
      <dgm:if name="Name2" func="var" arg="dir" op="equ" val="norm">
        <dgm:alg type="hierChild">
          <dgm:param type="linDir" val="fromT"/>
          <dgm:param type="chAlign" val="l"/>
        </dgm:alg>
      </dgm:if>
      <dgm:else name="Name3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LevelOneTextNode" refType="h"/>
      <dgm:constr type="w" for="des" forName="LevelOneTextNode" refType="h" refFor="des" refForName="LevelOneTextNode" fact="0.19"/>
      <dgm:constr type="h" for="des" forName="LevelTwoTextNode" refType="w" refFor="des" refForName="LevelOneTextNode"/>
      <dgm:constr type="w" for="des" forName="LevelTwoTextNode" refType="h" refFor="des" refForName="LevelTwoTextNode" fact="3.28"/>
      <dgm:constr type="sibSp" refType="h" refFor="des" refForName="LevelTwoTextNode" op="equ" fact="0.25"/>
      <dgm:constr type="sibSp" for="des" forName="level2hierChild" refType="h" refFor="des" refForName="LevelTwoTextNode" op="equ" fact="0.25"/>
      <dgm:constr type="sibSp" for="des" forName="level3hierChild" refType="h" refFor="des" refForName="LevelTwoTextNode" op="equ" fact="0.25"/>
      <dgm:constr type="sp" for="des" forName="root1" refType="w" refFor="des" refForName="LevelTwoTextNode" fact="0.2"/>
      <dgm:constr type="sp" for="des" forName="root2" refType="sp" refFor="des" refForName="root1" op="equ"/>
      <dgm:constr type="primFontSz" for="des" forName="LevelOneTextNode" op="equ" val="65"/>
      <dgm:constr type="primFontSz" for="des" forName="LevelTwoTextNode" op="equ" val="65"/>
      <dgm:constr type="primFontSz" for="des" forName="LevelTwoTextNode" refType="primFontSz" refFor="des" refForName="LevelOneTextNode" op="lte"/>
      <dgm:constr type="primFontSz" for="des" forName="connTx" op="equ" val="50"/>
      <dgm:constr type="primFontSz" for="des" forName="connTx" refType="primFontSz" refFor="des" refForName="LevelOneTextNode" op="lte" fact="0.78"/>
    </dgm:constrLst>
    <dgm:forEach name="Name4" axis="ch">
      <dgm:forEach name="Name5" axis="self" ptType="node">
        <dgm:layoutNode name="root1">
          <dgm:choose name="Name6">
            <dgm:if name="Name7" func="var" arg="dir" op="equ" val="norm">
              <dgm:alg type="hierRoot">
                <dgm:param type="hierAlign" val="lCtrCh"/>
              </dgm:alg>
            </dgm:if>
            <dgm:else name="Name8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layoutNode name="LevelOneTextNode" styleLbl="node0">
            <dgm:varLst>
              <dgm:chPref val="3"/>
            </dgm:varLst>
            <dgm:alg type="tx">
              <dgm:param type="autoTxRot" val="grav"/>
            </dgm:alg>
            <dgm:choose name="Name9">
              <dgm:if name="Name10" func="var" arg="dir" op="equ" val="norm">
                <dgm:shape xmlns:r="http://schemas.openxmlformats.org/officeDocument/2006/relationships" rot="270" type="rect" r:blip="">
                  <dgm:adjLst/>
                </dgm:shape>
              </dgm:if>
              <dgm:else name="Name11">
                <dgm:shape xmlns:r="http://schemas.openxmlformats.org/officeDocument/2006/relationships" rot="90" type="rect" r:blip="">
                  <dgm:adjLst/>
                </dgm:shape>
              </dgm:else>
            </dgm:choos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2" fact="NaN" max="NaN"/>
            </dgm:ruleLst>
          </dgm:layoutNode>
          <dgm:layoutNode name="level2hierChild">
            <dgm:choose name="Name12">
              <dgm:if name="Name13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4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eat" axis="ch">
              <dgm:forEach name="Name15" axis="self" ptType="parTrans" cnt="1">
                <dgm:layoutNode name="conn2-1">
                  <dgm:choose name="Name16">
                    <dgm:if name="Name17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  <dgm:param type="connRout" val="bend"/>
                      </dgm:alg>
                    </dgm:if>
                    <dgm:else name="Name18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  <dgm:param type="connRout" val="bend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9" axis="self" ptType="node">
                <dgm:layoutNode name="root2">
                  <dgm:choose name="Name20">
                    <dgm:if name="Name21" func="var" arg="dir" op="equ" val="norm">
                      <dgm:alg type="hierRoot">
                        <dgm:param type="hierAlign" val="lCtrCh"/>
                      </dgm:alg>
                    </dgm:if>
                    <dgm:else name="Name22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2" fact="NaN" max="NaN"/>
                    </dgm:ruleLst>
                  </dgm:layoutNode>
                  <dgm:layoutNode name="level3hierChild">
                    <dgm:choose name="Name23">
                      <dgm:if name="Name24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5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forEach name="Name26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HorizontalMultiLevelHierarchy">
  <dgm:title val=""/>
  <dgm:desc val=""/>
  <dgm:catLst>
    <dgm:cat type="hierarchy" pri="46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 val="exact"/>
    </dgm:varLst>
    <dgm:choose name="Name1">
      <dgm:if name="Name2" func="var" arg="dir" op="equ" val="norm">
        <dgm:alg type="hierChild">
          <dgm:param type="linDir" val="fromT"/>
          <dgm:param type="chAlign" val="l"/>
        </dgm:alg>
      </dgm:if>
      <dgm:else name="Name3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LevelOneTextNode" refType="h"/>
      <dgm:constr type="w" for="des" forName="LevelOneTextNode" refType="h" refFor="des" refForName="LevelOneTextNode" fact="0.19"/>
      <dgm:constr type="h" for="des" forName="LevelTwoTextNode" refType="w" refFor="des" refForName="LevelOneTextNode"/>
      <dgm:constr type="w" for="des" forName="LevelTwoTextNode" refType="h" refFor="des" refForName="LevelTwoTextNode" fact="3.28"/>
      <dgm:constr type="sibSp" refType="h" refFor="des" refForName="LevelTwoTextNode" op="equ" fact="0.25"/>
      <dgm:constr type="sibSp" for="des" forName="level2hierChild" refType="h" refFor="des" refForName="LevelTwoTextNode" op="equ" fact="0.25"/>
      <dgm:constr type="sibSp" for="des" forName="level3hierChild" refType="h" refFor="des" refForName="LevelTwoTextNode" op="equ" fact="0.25"/>
      <dgm:constr type="sp" for="des" forName="root1" refType="w" refFor="des" refForName="LevelTwoTextNode" fact="0.2"/>
      <dgm:constr type="sp" for="des" forName="root2" refType="sp" refFor="des" refForName="root1" op="equ"/>
      <dgm:constr type="primFontSz" for="des" forName="LevelOneTextNode" op="equ" val="65"/>
      <dgm:constr type="primFontSz" for="des" forName="LevelTwoTextNode" op="equ" val="65"/>
      <dgm:constr type="primFontSz" for="des" forName="LevelTwoTextNode" refType="primFontSz" refFor="des" refForName="LevelOneTextNode" op="lte"/>
      <dgm:constr type="primFontSz" for="des" forName="connTx" op="equ" val="50"/>
      <dgm:constr type="primFontSz" for="des" forName="connTx" refType="primFontSz" refFor="des" refForName="LevelOneTextNode" op="lte" fact="0.78"/>
    </dgm:constrLst>
    <dgm:forEach name="Name4" axis="ch">
      <dgm:forEach name="Name5" axis="self" ptType="node">
        <dgm:layoutNode name="root1">
          <dgm:choose name="Name6">
            <dgm:if name="Name7" func="var" arg="dir" op="equ" val="norm">
              <dgm:alg type="hierRoot">
                <dgm:param type="hierAlign" val="lCtrCh"/>
              </dgm:alg>
            </dgm:if>
            <dgm:else name="Name8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layoutNode name="LevelOneTextNode" styleLbl="node0">
            <dgm:varLst>
              <dgm:chPref val="3"/>
            </dgm:varLst>
            <dgm:alg type="tx">
              <dgm:param type="autoTxRot" val="grav"/>
            </dgm:alg>
            <dgm:choose name="Name9">
              <dgm:if name="Name10" func="var" arg="dir" op="equ" val="norm">
                <dgm:shape xmlns:r="http://schemas.openxmlformats.org/officeDocument/2006/relationships" rot="270" type="rect" r:blip="">
                  <dgm:adjLst/>
                </dgm:shape>
              </dgm:if>
              <dgm:else name="Name11">
                <dgm:shape xmlns:r="http://schemas.openxmlformats.org/officeDocument/2006/relationships" rot="90" type="rect" r:blip="">
                  <dgm:adjLst/>
                </dgm:shape>
              </dgm:else>
            </dgm:choos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2" fact="NaN" max="NaN"/>
            </dgm:ruleLst>
          </dgm:layoutNode>
          <dgm:layoutNode name="level2hierChild">
            <dgm:choose name="Name12">
              <dgm:if name="Name13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4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eat" axis="ch">
              <dgm:forEach name="Name15" axis="self" ptType="parTrans" cnt="1">
                <dgm:layoutNode name="conn2-1">
                  <dgm:choose name="Name16">
                    <dgm:if name="Name17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  <dgm:param type="connRout" val="bend"/>
                      </dgm:alg>
                    </dgm:if>
                    <dgm:else name="Name18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  <dgm:param type="connRout" val="bend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9" axis="self" ptType="node">
                <dgm:layoutNode name="root2">
                  <dgm:choose name="Name20">
                    <dgm:if name="Name21" func="var" arg="dir" op="equ" val="norm">
                      <dgm:alg type="hierRoot">
                        <dgm:param type="hierAlign" val="lCtrCh"/>
                      </dgm:alg>
                    </dgm:if>
                    <dgm:else name="Name22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2" fact="NaN" max="NaN"/>
                    </dgm:ruleLst>
                  </dgm:layoutNode>
                  <dgm:layoutNode name="level3hierChild">
                    <dgm:choose name="Name23">
                      <dgm:if name="Name24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5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forEach name="Name26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>
            <a:extLst>
              <a:ext uri="{FF2B5EF4-FFF2-40B4-BE49-F238E27FC236}">
                <a16:creationId xmlns:a16="http://schemas.microsoft.com/office/drawing/2014/main" id="{899EC713-D790-4E1D-AAEA-295D38F9FA68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L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48C19DBA-62E2-41BE-90FB-4999C18A2A61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3783816-E2CA-4879-9A40-CE42799BE438}" type="datetimeFigureOut">
              <a:rPr lang="es-CL" smtClean="0"/>
              <a:t>21-07-2021</a:t>
            </a:fld>
            <a:endParaRPr lang="es-CL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04ED7209-A6B9-4733-A9D1-4EFFD30007B4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L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EA749044-63E4-4BA3-A08D-06C059972F54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90C1DDD-B632-4EC4-9005-4BB10ED8D0BC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48657381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L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01AF74-0220-40DC-85E7-F205064B370E}" type="datetimeFigureOut">
              <a:rPr lang="es-CL" smtClean="0"/>
              <a:t>21-07-2021</a:t>
            </a:fld>
            <a:endParaRPr lang="es-CL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L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D898736-1F1E-4665-9190-8F191B56B1D9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6919904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4EE4E5C-3CF5-4923-ACA7-2B0574185B9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B9605D4C-EB91-446C-8B03-D407240185D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33D3993-A3FD-4BF0-B75C-844E19A17F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7A2C1-04DF-4B60-936A-150320045333}" type="datetimeFigureOut">
              <a:rPr lang="es-CL" smtClean="0"/>
              <a:t>21-07-2021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DE6CA5D-7B90-422D-A32A-B3B29F4713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4CC8E7F-471C-4912-96AF-68728CA313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435B02-8FDF-4A6A-BF92-1284C311C0F7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92524447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8B59C1C-5478-45A5-BE9B-9C71753C05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B1A2AA30-4226-4C45-9F96-0F23C72B7F6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80CCA40-6009-4533-9392-22313A749B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7A2C1-04DF-4B60-936A-150320045333}" type="datetimeFigureOut">
              <a:rPr lang="es-CL" smtClean="0"/>
              <a:t>21-07-2021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732B553-E2F5-4020-AF46-EAF2B4AF7D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99F4782-2F9D-416F-B677-3F7D72A330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435B02-8FDF-4A6A-BF92-1284C311C0F7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28690874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45857CC8-20A7-4015-9C58-17CC34DF754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A80DB0CA-4216-4AD2-8CC8-DC542E59858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4B86FF0-B815-489C-B1B6-63B6B509E4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7A2C1-04DF-4B60-936A-150320045333}" type="datetimeFigureOut">
              <a:rPr lang="es-CL" smtClean="0"/>
              <a:t>21-07-2021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3D915C9-DDD3-442E-AEBD-DCF0BF7FE1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B6BD80F-F2D8-4D5A-9A24-0325A5C01C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435B02-8FDF-4A6A-BF92-1284C311C0F7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40484833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06D3661-E9FF-4DBE-8451-313CEBE0A8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83F9AFB-8A0E-487E-828F-79EFD11F5E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8FC3CB9-9EDA-4206-A726-E61B91B751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7A2C1-04DF-4B60-936A-150320045333}" type="datetimeFigureOut">
              <a:rPr lang="es-CL" smtClean="0"/>
              <a:t>21-07-2021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4C5FFCF-81E5-49C4-A02D-0290E97DA0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0C930D8-0BE6-4A7A-BC40-01CFA3FB7A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435B02-8FDF-4A6A-BF92-1284C311C0F7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41667706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6248AD3-1326-44AA-8495-15690EF6E3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E6B64198-8778-4104-A254-9D9F3897712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27BBCCC1-021D-4B19-9131-C788D9971C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7A2C1-04DF-4B60-936A-150320045333}" type="datetimeFigureOut">
              <a:rPr lang="es-CL" smtClean="0"/>
              <a:t>21-07-2021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D1F19C8-1183-4953-A04B-2281199896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CE13E41-D7B1-4188-8374-E2F17EED03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435B02-8FDF-4A6A-BF92-1284C311C0F7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92986840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3031062-BCE7-42CB-8587-FFAED46E09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A7F2705-7DD0-4FD1-8AE9-5FC6C3E2BA5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5923D701-D523-4E7F-8926-0020072FBEC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8434AC42-043B-4F53-9A71-8ABFDF15D7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7A2C1-04DF-4B60-936A-150320045333}" type="datetimeFigureOut">
              <a:rPr lang="es-CL" smtClean="0"/>
              <a:t>21-07-2021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E3E160FC-5BDA-4A80-A679-0011F9303E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398BAEC2-9A26-41AB-9987-B4E2532944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435B02-8FDF-4A6A-BF92-1284C311C0F7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52482516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EC7CD37-6C7C-40C4-BDC9-8AF3D90CCA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F5D749E3-9D77-4638-801F-A5FBFC6D6EB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203FBE40-CF11-425B-8F2A-359922341F6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0C205184-17A8-45F5-904A-B7EE0C41983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59073F13-F141-4FFA-9067-C5E34C2F4AF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9AE9754E-FA1C-4699-9FF9-AAF8592F42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7A2C1-04DF-4B60-936A-150320045333}" type="datetimeFigureOut">
              <a:rPr lang="es-CL" smtClean="0"/>
              <a:t>21-07-2021</a:t>
            </a:fld>
            <a:endParaRPr lang="es-CL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458EA336-6EAB-4294-AB57-7BAA8AC7DE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53397A2F-6436-4B9F-A3BC-452B00F955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435B02-8FDF-4A6A-BF92-1284C311C0F7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2676429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D9EBC54-DA1B-49D2-8696-9BF28B42B5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BFF76AE8-CCE9-41AE-82D0-ADDE050FDA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7A2C1-04DF-4B60-936A-150320045333}" type="datetimeFigureOut">
              <a:rPr lang="es-CL" smtClean="0"/>
              <a:t>21-07-2021</a:t>
            </a:fld>
            <a:endParaRPr lang="es-CL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7F8C34E4-6722-42C6-A191-7ABDE5DA62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0B9F46E0-0004-4463-9BFC-0D0BCFE5BB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435B02-8FDF-4A6A-BF92-1284C311C0F7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9030955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61E01188-E9B8-40CF-ADFC-EC5F1D276E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7A2C1-04DF-4B60-936A-150320045333}" type="datetimeFigureOut">
              <a:rPr lang="es-CL" smtClean="0"/>
              <a:t>21-07-2021</a:t>
            </a:fld>
            <a:endParaRPr lang="es-CL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2307D16C-E9A3-4885-A051-7FFFEDCC38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7EFF837E-0379-4B97-A1BE-8E66DBBF9D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435B02-8FDF-4A6A-BF92-1284C311C0F7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78744901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05AEF4A-78E6-4C5A-B402-BF5FFB92C0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EADEF96-BF1F-4B91-AF1B-0D43B1057D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0E8DA99F-024C-4FA4-A60F-40BAC32099A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CE2EB419-F524-4476-BCA9-C4C30C0951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7A2C1-04DF-4B60-936A-150320045333}" type="datetimeFigureOut">
              <a:rPr lang="es-CL" smtClean="0"/>
              <a:t>21-07-2021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0FE06264-47C1-48FF-B8F4-2108C9858C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9C713FC5-FDF3-41A8-A7E2-5BD59FEFD7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435B02-8FDF-4A6A-BF92-1284C311C0F7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62749876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E7785ED-4188-4546-894A-FD2DEDE64D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4A36AC91-5089-4F70-B778-0E3665DDB9F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L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7AD92AEF-85D1-435C-9E78-8CB3A461D7E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F17C6915-AB6D-414D-BC7E-85292B0905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7A2C1-04DF-4B60-936A-150320045333}" type="datetimeFigureOut">
              <a:rPr lang="es-CL" smtClean="0"/>
              <a:t>21-07-2021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9D73AE72-5561-4EAD-9F0F-654FA27821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A91947BD-416A-41E9-AE06-A494374974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435B02-8FDF-4A6A-BF92-1284C311C0F7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23790087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F15DFB7A-0DA2-4BE5-8048-347DCDF4AF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AA9A91D1-7C6C-47D8-AF88-1FAD53DB23E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B56CCBF-D350-4AC3-A5A1-C4623E0F25E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F7A2C1-04DF-4B60-936A-150320045333}" type="datetimeFigureOut">
              <a:rPr lang="es-CL" smtClean="0"/>
              <a:t>21-07-2021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7DAA5A7-1D1B-44D3-870A-C139FACF782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D0F852F-A27C-4390-A1E0-E18ED4CDFF5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435B02-8FDF-4A6A-BF92-1284C311C0F7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1666163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 ?><Relationships xmlns="http://schemas.openxmlformats.org/package/2006/relationships"><Relationship Id="rId2" Target="../media/image9.jpeg" Type="http://schemas.openxmlformats.org/officeDocument/2006/relationships/image"/><Relationship Id="rId1" Target="../slideLayouts/slideLayout6.xml" Type="http://schemas.openxmlformats.org/officeDocument/2006/relationships/slideLayout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 ?><Relationships xmlns="http://schemas.openxmlformats.org/package/2006/relationships"><Relationship Id="rId3" Target="../media/image12.jpeg" Type="http://schemas.openxmlformats.org/officeDocument/2006/relationships/image"/><Relationship Id="rId2" Target="../media/image11.jpeg" Type="http://schemas.openxmlformats.org/officeDocument/2006/relationships/image"/><Relationship Id="rId1" Target="../slideLayouts/slideLayout2.xml" Type="http://schemas.openxmlformats.org/officeDocument/2006/relationships/slideLayout"/><Relationship Id="rId5" Target="../media/image13.jpeg" Type="http://schemas.openxmlformats.org/officeDocument/2006/relationships/image"/><Relationship Id="rId4" Target="../media/hdphoto1.wdp" Type="http://schemas.microsoft.com/office/2007/relationships/hdphoto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 ?><Relationships xmlns="http://schemas.openxmlformats.org/package/2006/relationships"><Relationship Id="rId2" Target="../media/image3.jpeg" Type="http://schemas.openxmlformats.org/officeDocument/2006/relationships/image"/><Relationship Id="rId1" Target="../slideLayouts/slideLayout6.xml" Type="http://schemas.openxmlformats.org/officeDocument/2006/relationships/slideLayout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diagramLayout" Target="../diagrams/layout1.xml"/><Relationship Id="rId7" Type="http://schemas.openxmlformats.org/officeDocument/2006/relationships/image" Target="../media/image4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7" Type="http://schemas.openxmlformats.org/officeDocument/2006/relationships/image" Target="../media/image6.png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 ?><Relationships xmlns="http://schemas.openxmlformats.org/package/2006/relationships"><Relationship Id="rId2" Target="../media/image7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>
            <a:extLst>
              <a:ext uri="{FF2B5EF4-FFF2-40B4-BE49-F238E27FC236}">
                <a16:creationId xmlns:a16="http://schemas.microsoft.com/office/drawing/2014/main" id="{CD0F2A4A-3D73-4359-A229-5676C004D22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5750655"/>
            <a:ext cx="12219966" cy="1004105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s-ES" sz="3200" b="1" dirty="0"/>
              <a:t>Participación Escolar</a:t>
            </a:r>
            <a:endParaRPr lang="es-ES" sz="3200" b="1" dirty="0">
              <a:solidFill>
                <a:srgbClr val="FA3C00"/>
              </a:solidFill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s-ES" sz="2800" dirty="0" err="1">
                <a:solidFill>
                  <a:srgbClr val="0000FF"/>
                </a:solidFill>
              </a:rPr>
              <a:t>Dr</a:t>
            </a:r>
            <a:r>
              <a:rPr lang="es-ES" sz="2800" dirty="0">
                <a:solidFill>
                  <a:srgbClr val="0000FF"/>
                </a:solidFill>
              </a:rPr>
              <a:t>©. Carolina Pezoa Carrillos – Universidad Central de Chile</a:t>
            </a:r>
            <a:endParaRPr lang="es-CL" sz="2800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0221590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28700" y="1967266"/>
            <a:ext cx="2628900" cy="2547257"/>
          </a:xfrm>
          <a:noFill/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br>
              <a:rPr lang="en-US" sz="17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</a:br>
            <a:br>
              <a:rPr lang="en-US" sz="17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</a:br>
            <a:r>
              <a:rPr lang="es-CL" sz="1700" b="1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La participación y el proceso educativo como algo colectivo, y no como una relación individual entre diferentes sujetos</a:t>
            </a:r>
            <a:br>
              <a:rPr lang="en-US" sz="17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</a:br>
            <a:endParaRPr lang="en-US" sz="1700" kern="1200" dirty="0">
              <a:solidFill>
                <a:srgbClr val="FFFFFF"/>
              </a:solidFill>
              <a:latin typeface="+mj-lt"/>
              <a:ea typeface="+mj-ea"/>
              <a:cs typeface="+mj-cs"/>
            </a:endParaRPr>
          </a:p>
        </p:txBody>
      </p:sp>
      <p:pic>
        <p:nvPicPr>
          <p:cNvPr id="4" name="Marcador de contenido 3" descr="Diagrama&#10;&#10;Descripción generada automáticamente">
            <a:extLst>
              <a:ext uri="{FF2B5EF4-FFF2-40B4-BE49-F238E27FC236}">
                <a16:creationId xmlns:a16="http://schemas.microsoft.com/office/drawing/2014/main" id="{A0557E5D-0A5D-416A-B497-BC43980DDF5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5468159" y="639096"/>
            <a:ext cx="5857608" cy="5418343"/>
          </a:xfrm>
          <a:prstGeom prst="rect">
            <a:avLst/>
          </a:prstGeom>
        </p:spPr>
      </p:pic>
      <p:sp>
        <p:nvSpPr>
          <p:cNvPr id="3" name="Diagrama de flujo: conector fuera de página 2">
            <a:extLst>
              <a:ext uri="{FF2B5EF4-FFF2-40B4-BE49-F238E27FC236}">
                <a16:creationId xmlns:a16="http://schemas.microsoft.com/office/drawing/2014/main" id="{C32D17AC-3E54-4E7F-B6F2-D1C306E01A85}"/>
              </a:ext>
            </a:extLst>
          </p:cNvPr>
          <p:cNvSpPr/>
          <p:nvPr/>
        </p:nvSpPr>
        <p:spPr>
          <a:xfrm rot="16200000">
            <a:off x="1278195" y="1652201"/>
            <a:ext cx="3844413" cy="3765756"/>
          </a:xfrm>
          <a:prstGeom prst="flowChartOffpage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5" name="Título 1">
            <a:extLst>
              <a:ext uri="{FF2B5EF4-FFF2-40B4-BE49-F238E27FC236}">
                <a16:creationId xmlns:a16="http://schemas.microsoft.com/office/drawing/2014/main" id="{CDC66EE0-1B5B-4903-BE7E-997DE493CF6E}"/>
              </a:ext>
            </a:extLst>
          </p:cNvPr>
          <p:cNvSpPr txBox="1">
            <a:spLocks/>
          </p:cNvSpPr>
          <p:nvPr/>
        </p:nvSpPr>
        <p:spPr>
          <a:xfrm>
            <a:off x="1622323" y="1883284"/>
            <a:ext cx="2932646" cy="2715220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br>
              <a:rPr lang="en-US" sz="1700" dirty="0">
                <a:solidFill>
                  <a:srgbClr val="FFFFFF"/>
                </a:solidFill>
              </a:rPr>
            </a:br>
            <a:br>
              <a:rPr lang="en-US" sz="1700" dirty="0">
                <a:solidFill>
                  <a:srgbClr val="FFFFFF"/>
                </a:solidFill>
              </a:rPr>
            </a:br>
            <a:r>
              <a:rPr lang="es-CL" sz="2000" dirty="0">
                <a:solidFill>
                  <a:srgbClr val="FFFFFF"/>
                </a:solidFill>
                <a:latin typeface="+mn-lt"/>
              </a:rPr>
              <a:t>La participación y el proceso educativo como algo colectivo, y no como una relación individual entre diferentes sujetos</a:t>
            </a:r>
            <a:br>
              <a:rPr lang="en-US" sz="2000" dirty="0">
                <a:solidFill>
                  <a:srgbClr val="FFFFFF"/>
                </a:solidFill>
                <a:latin typeface="+mn-lt"/>
              </a:rPr>
            </a:br>
            <a:endParaRPr lang="en-US" sz="2000" dirty="0">
              <a:solidFill>
                <a:srgbClr val="FFFFFF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73095535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1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>
          <a:xfrm>
            <a:off x="6234336" y="105234"/>
            <a:ext cx="5314536" cy="1325563"/>
          </a:xfrm>
        </p:spPr>
        <p:txBody>
          <a:bodyPr anchor="ctr" bIns="45720" lIns="91440" rIns="91440" rtlCol="0" tIns="45720" vert="horz">
            <a:normAutofit/>
          </a:bodyPr>
          <a:lstStyle/>
          <a:p>
            <a:r>
              <a:rPr dirty="0" err="1" lang="en-US">
                <a:solidFill>
                  <a:srgbClr val="0000FF"/>
                </a:solidFill>
                <a:latin typeface="+mn-lt"/>
              </a:rPr>
              <a:t>Ejemplo</a:t>
            </a:r>
            <a:r>
              <a:rPr dirty="0" lang="en-US">
                <a:solidFill>
                  <a:srgbClr val="0000FF"/>
                </a:solidFill>
                <a:latin typeface="+mn-lt"/>
              </a:rPr>
              <a:t> </a:t>
            </a:r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D00F6652-A08E-4598-AEAC-B479657D05BC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b="1" l="178" r="8"/>
          <a:stretch/>
        </p:blipFill>
        <p:spPr>
          <a:xfrm>
            <a:off x="2" y="-2"/>
            <a:ext cx="5441859" cy="5654940"/>
          </a:xfrm>
          <a:custGeom>
            <a:avLst/>
            <a:gdLst/>
            <a:ahLst/>
            <a:cxnLst/>
            <a:rect b="b" l="l" r="r" t="t"/>
            <a:pathLst>
              <a:path h="5654940" w="5441859">
                <a:moveTo>
                  <a:pt x="0" y="0"/>
                </a:moveTo>
                <a:lnTo>
                  <a:pt x="4400491" y="0"/>
                </a:lnTo>
                <a:lnTo>
                  <a:pt x="4484766" y="76595"/>
                </a:lnTo>
                <a:cubicBezTo>
                  <a:pt x="5076107" y="667936"/>
                  <a:pt x="5441859" y="1484866"/>
                  <a:pt x="5441859" y="2387221"/>
                </a:cubicBezTo>
                <a:cubicBezTo>
                  <a:pt x="5441859" y="4191932"/>
                  <a:pt x="3978851" y="5654940"/>
                  <a:pt x="2174140" y="5654940"/>
                </a:cubicBezTo>
                <a:cubicBezTo>
                  <a:pt x="1412778" y="5654940"/>
                  <a:pt x="712231" y="5394557"/>
                  <a:pt x="156693" y="4957981"/>
                </a:cubicBezTo>
                <a:lnTo>
                  <a:pt x="0" y="4820612"/>
                </a:lnTo>
                <a:close/>
              </a:path>
            </a:pathLst>
          </a:custGeom>
        </p:spPr>
      </p:pic>
      <p:sp>
        <p:nvSpPr>
          <p:cNvPr id="3" name="Marcador de contenido 2"/>
          <p:cNvSpPr>
            <a:spLocks noGrp="1"/>
          </p:cNvSpPr>
          <p:nvPr>
            <p:ph idx="4294967295"/>
          </p:nvPr>
        </p:nvSpPr>
        <p:spPr>
          <a:xfrm>
            <a:off x="6234329" y="1266296"/>
            <a:ext cx="5314543" cy="4473748"/>
          </a:xfrm>
        </p:spPr>
        <p:txBody>
          <a:bodyPr anchor="t" bIns="45720" lIns="91440" rIns="91440" rtlCol="0" tIns="45720" vert="horz">
            <a:normAutofit/>
          </a:bodyPr>
          <a:lstStyle/>
          <a:p>
            <a:endParaRPr dirty="0" lang="en-US" sz="1700"/>
          </a:p>
          <a:p>
            <a:endParaRPr dirty="0" lang="en-US" sz="1700"/>
          </a:p>
          <a:p>
            <a:pPr algn="just"/>
            <a:r>
              <a:rPr dirty="0" lang="en-US" sz="2000"/>
              <a:t>La </a:t>
            </a:r>
            <a:r>
              <a:rPr dirty="0" err="1" lang="en-US" sz="2000"/>
              <a:t>participación</a:t>
            </a:r>
            <a:r>
              <a:rPr dirty="0" lang="en-US" sz="2000"/>
              <a:t> </a:t>
            </a:r>
            <a:r>
              <a:rPr dirty="0" err="1" lang="en-US" sz="2000"/>
              <a:t>activa</a:t>
            </a:r>
            <a:r>
              <a:rPr dirty="0" lang="en-US" sz="2000"/>
              <a:t> y </a:t>
            </a:r>
            <a:r>
              <a:rPr dirty="0" err="1" lang="en-US" sz="2000"/>
              <a:t>organizada</a:t>
            </a:r>
            <a:r>
              <a:rPr dirty="0" lang="en-US" sz="2000"/>
              <a:t> de los </a:t>
            </a:r>
            <a:r>
              <a:rPr dirty="0" err="1" lang="en-US" sz="2000"/>
              <a:t>estudiantes</a:t>
            </a:r>
            <a:r>
              <a:rPr dirty="0" lang="en-US" sz="2000"/>
              <a:t> </a:t>
            </a:r>
            <a:r>
              <a:rPr dirty="0" err="1" lang="en-US" sz="2000"/>
              <a:t>en</a:t>
            </a:r>
            <a:r>
              <a:rPr dirty="0" lang="en-US" sz="2000"/>
              <a:t> </a:t>
            </a:r>
            <a:r>
              <a:rPr dirty="0" err="1" lang="en-US" sz="2000"/>
              <a:t>el</a:t>
            </a:r>
            <a:r>
              <a:rPr dirty="0" lang="en-US" sz="2000"/>
              <a:t> </a:t>
            </a:r>
            <a:r>
              <a:rPr dirty="0" err="1" lang="en-US" sz="2000"/>
              <a:t>movimiento</a:t>
            </a:r>
            <a:r>
              <a:rPr dirty="0" lang="en-US" sz="2000"/>
              <a:t> </a:t>
            </a:r>
            <a:r>
              <a:rPr dirty="0" err="1" lang="en-US" sz="2000"/>
              <a:t>estudiantil</a:t>
            </a:r>
            <a:r>
              <a:rPr dirty="0" lang="en-US" sz="2000"/>
              <a:t>, </a:t>
            </a:r>
            <a:r>
              <a:rPr dirty="0" err="1" lang="en-US" sz="2000"/>
              <a:t>expresada</a:t>
            </a:r>
            <a:r>
              <a:rPr dirty="0" lang="en-US" sz="2000"/>
              <a:t> a </a:t>
            </a:r>
            <a:r>
              <a:rPr dirty="0" err="1" lang="en-US" sz="2000"/>
              <a:t>través</a:t>
            </a:r>
            <a:r>
              <a:rPr dirty="0" lang="en-US" sz="2000"/>
              <a:t> de </a:t>
            </a:r>
            <a:r>
              <a:rPr dirty="0" err="1" lang="en-US" sz="2000"/>
              <a:t>su</a:t>
            </a:r>
            <a:r>
              <a:rPr dirty="0" lang="en-US" sz="2000"/>
              <a:t> </a:t>
            </a:r>
            <a:r>
              <a:rPr dirty="0" err="1" lang="en-US" sz="2000"/>
              <a:t>involucramiento</a:t>
            </a:r>
            <a:r>
              <a:rPr dirty="0" lang="en-US" sz="2000"/>
              <a:t> </a:t>
            </a:r>
            <a:r>
              <a:rPr dirty="0" err="1" lang="en-US" sz="2000"/>
              <a:t>en</a:t>
            </a:r>
            <a:r>
              <a:rPr dirty="0" lang="en-US" sz="2000"/>
              <a:t> las </a:t>
            </a:r>
            <a:r>
              <a:rPr dirty="0" err="1" lang="en-US" sz="2000"/>
              <a:t>acciones</a:t>
            </a:r>
            <a:r>
              <a:rPr dirty="0" lang="en-US" sz="2000"/>
              <a:t> de </a:t>
            </a:r>
            <a:r>
              <a:rPr dirty="0" err="1" lang="en-US" sz="2000"/>
              <a:t>paros</a:t>
            </a:r>
            <a:r>
              <a:rPr dirty="0" lang="en-US" sz="2000"/>
              <a:t> y </a:t>
            </a:r>
            <a:r>
              <a:rPr dirty="0" err="1" lang="en-US" sz="2000"/>
              <a:t>tomas</a:t>
            </a:r>
            <a:r>
              <a:rPr dirty="0" lang="en-US" sz="2000"/>
              <a:t> de los </a:t>
            </a:r>
            <a:r>
              <a:rPr dirty="0" err="1" lang="en-US" sz="2000"/>
              <a:t>establecimientos</a:t>
            </a:r>
            <a:r>
              <a:rPr dirty="0" lang="en-US" sz="2000"/>
              <a:t> </a:t>
            </a:r>
            <a:r>
              <a:rPr dirty="0" err="1" lang="en-US" sz="2000"/>
              <a:t>escolares</a:t>
            </a:r>
            <a:r>
              <a:rPr dirty="0" lang="en-US" sz="2000"/>
              <a:t>, y </a:t>
            </a:r>
            <a:r>
              <a:rPr dirty="0" err="1" lang="en-US" sz="2000"/>
              <a:t>marchas</a:t>
            </a:r>
            <a:r>
              <a:rPr dirty="0" lang="en-US" sz="2000"/>
              <a:t> </a:t>
            </a:r>
            <a:r>
              <a:rPr dirty="0" err="1" lang="en-US" sz="2000"/>
              <a:t>en</a:t>
            </a:r>
            <a:r>
              <a:rPr dirty="0" lang="en-US" sz="2000"/>
              <a:t> las </a:t>
            </a:r>
            <a:r>
              <a:rPr dirty="0" err="1" lang="en-US" sz="2000"/>
              <a:t>calles</a:t>
            </a:r>
            <a:r>
              <a:rPr dirty="0" lang="en-US" sz="2000"/>
              <a:t>, </a:t>
            </a:r>
            <a:r>
              <a:rPr dirty="0" err="1" lang="en-US" sz="2000"/>
              <a:t>podría</a:t>
            </a:r>
            <a:r>
              <a:rPr dirty="0" lang="en-US" sz="2000"/>
              <a:t> </a:t>
            </a:r>
            <a:r>
              <a:rPr dirty="0" err="1" lang="en-US" sz="2000"/>
              <a:t>considerarse</a:t>
            </a:r>
            <a:r>
              <a:rPr dirty="0" lang="en-US" sz="2000"/>
              <a:t> una </a:t>
            </a:r>
            <a:r>
              <a:rPr dirty="0" err="1" lang="en-US" sz="2000"/>
              <a:t>participación</a:t>
            </a:r>
            <a:r>
              <a:rPr dirty="0" lang="en-US" sz="2000"/>
              <a:t> </a:t>
            </a:r>
            <a:r>
              <a:rPr dirty="0" err="1" lang="en-US" sz="2000"/>
              <a:t>auténtica</a:t>
            </a:r>
            <a:r>
              <a:rPr dirty="0" lang="en-US" sz="2000"/>
              <a:t>. </a:t>
            </a:r>
            <a:r>
              <a:rPr dirty="0" err="1" lang="en-US" sz="2000"/>
              <a:t>Esto</a:t>
            </a:r>
            <a:r>
              <a:rPr dirty="0" lang="en-US" sz="2000"/>
              <a:t> </a:t>
            </a:r>
            <a:r>
              <a:rPr dirty="0" err="1" lang="en-US" sz="2000"/>
              <a:t>debido</a:t>
            </a:r>
            <a:r>
              <a:rPr dirty="0" lang="en-US" sz="2000"/>
              <a:t> a que las </a:t>
            </a:r>
            <a:r>
              <a:rPr dirty="0" err="1" lang="en-US" sz="2000"/>
              <a:t>acciones</a:t>
            </a:r>
            <a:r>
              <a:rPr dirty="0" lang="en-US" sz="2000"/>
              <a:t> </a:t>
            </a:r>
            <a:r>
              <a:rPr dirty="0" err="1" lang="en-US" sz="2000"/>
              <a:t>tienen</a:t>
            </a:r>
            <a:r>
              <a:rPr dirty="0" lang="en-US" sz="2000"/>
              <a:t> un </a:t>
            </a:r>
            <a:r>
              <a:rPr dirty="0" err="1" lang="en-US" sz="2000"/>
              <a:t>fuerte</a:t>
            </a:r>
            <a:r>
              <a:rPr dirty="0" lang="en-US" sz="2000"/>
              <a:t> </a:t>
            </a:r>
            <a:r>
              <a:rPr dirty="0" err="1" lang="en-US" sz="2000"/>
              <a:t>componente</a:t>
            </a:r>
            <a:r>
              <a:rPr dirty="0" lang="en-US" sz="2000"/>
              <a:t> </a:t>
            </a:r>
            <a:r>
              <a:rPr dirty="0" err="1" lang="en-US" sz="2000"/>
              <a:t>político</a:t>
            </a:r>
            <a:r>
              <a:rPr dirty="0" lang="en-US" sz="2000"/>
              <a:t> que </a:t>
            </a:r>
            <a:r>
              <a:rPr dirty="0" err="1" lang="en-US" sz="2000"/>
              <a:t>busca</a:t>
            </a:r>
            <a:r>
              <a:rPr dirty="0" lang="en-US" sz="2000"/>
              <a:t> </a:t>
            </a:r>
            <a:r>
              <a:rPr dirty="0" err="1" lang="en-US" sz="2000"/>
              <a:t>desestructurar</a:t>
            </a:r>
            <a:r>
              <a:rPr dirty="0" lang="en-US" sz="2000"/>
              <a:t> y </a:t>
            </a:r>
            <a:r>
              <a:rPr dirty="0" err="1" lang="en-US" sz="2000"/>
              <a:t>transformar</a:t>
            </a:r>
            <a:r>
              <a:rPr dirty="0" lang="en-US" sz="2000"/>
              <a:t> las bases del </a:t>
            </a:r>
            <a:r>
              <a:rPr dirty="0" err="1" lang="en-US" sz="2000"/>
              <a:t>ordenamiento</a:t>
            </a:r>
            <a:r>
              <a:rPr dirty="0" lang="en-US" sz="2000"/>
              <a:t> social, y a que </a:t>
            </a:r>
            <a:r>
              <a:rPr dirty="0" err="1" lang="en-US" sz="2000"/>
              <a:t>muchas</a:t>
            </a:r>
            <a:r>
              <a:rPr dirty="0" lang="en-US" sz="2000"/>
              <a:t> </a:t>
            </a:r>
            <a:r>
              <a:rPr dirty="0" err="1" lang="en-US" sz="2000"/>
              <a:t>veces</a:t>
            </a:r>
            <a:r>
              <a:rPr dirty="0" lang="en-US" sz="2000"/>
              <a:t> no </a:t>
            </a:r>
            <a:r>
              <a:rPr dirty="0" err="1" lang="en-US" sz="2000"/>
              <a:t>coinciden</a:t>
            </a:r>
            <a:r>
              <a:rPr dirty="0" lang="en-US" sz="2000"/>
              <a:t> con los </a:t>
            </a:r>
            <a:r>
              <a:rPr dirty="0" err="1" lang="en-US" sz="2000"/>
              <a:t>intereses</a:t>
            </a:r>
            <a:r>
              <a:rPr dirty="0" lang="en-US" sz="2000"/>
              <a:t> o las </a:t>
            </a:r>
            <a:r>
              <a:rPr dirty="0" err="1" lang="en-US" sz="2000"/>
              <a:t>voluntades</a:t>
            </a:r>
            <a:r>
              <a:rPr dirty="0" lang="en-US" sz="2000"/>
              <a:t> de los </a:t>
            </a:r>
            <a:r>
              <a:rPr dirty="0" err="1" lang="en-US" sz="2000"/>
              <a:t>adultos</a:t>
            </a:r>
            <a:r>
              <a:rPr dirty="0" lang="en-US" sz="2000"/>
              <a:t> </a:t>
            </a:r>
            <a:r>
              <a:rPr dirty="0" err="1" lang="en-US" sz="2000"/>
              <a:t>en</a:t>
            </a:r>
            <a:r>
              <a:rPr dirty="0" lang="en-US" sz="2000"/>
              <a:t> la </a:t>
            </a:r>
            <a:r>
              <a:rPr dirty="0" err="1" lang="en-US" sz="2000"/>
              <a:t>escuela</a:t>
            </a:r>
            <a:r>
              <a:rPr dirty="0" lang="en-US" sz="2000"/>
              <a:t> (</a:t>
            </a:r>
            <a:r>
              <a:rPr dirty="0" err="1" lang="en-US" sz="2000">
                <a:solidFill>
                  <a:srgbClr val="0000FF"/>
                </a:solidFill>
              </a:rPr>
              <a:t>Ascorra</a:t>
            </a:r>
            <a:r>
              <a:rPr dirty="0" lang="en-US" sz="2000">
                <a:solidFill>
                  <a:srgbClr val="0000FF"/>
                </a:solidFill>
              </a:rPr>
              <a:t> et al., 2016</a:t>
            </a:r>
            <a:r>
              <a:rPr dirty="0" lang="en-US" sz="200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76187877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p14:dur="1250" spd="slow">
        <p15:prstTrans prst="peelOff"/>
      </p:transition>
    </mc:Choice>
    <mc:Fallback xmlns="">
      <p:transition spd="slow">
        <p:fade/>
      </p:transition>
    </mc:Fallback>
  </mc:AlternateContent>
</p:sld>
</file>

<file path=ppt/slides/slide12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12E1F9E-7B50-4C3B-BB9F-7312E569E2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2728" y="0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dirty="0" lang="es-MX" sz="4000">
                <a:solidFill>
                  <a:srgbClr val="0000FF"/>
                </a:solidFill>
                <a:latin typeface="+mn-lt"/>
              </a:rPr>
              <a:t>¿Que ocurre hoy en Chile?</a:t>
            </a:r>
            <a:endParaRPr dirty="0" lang="es-CL" sz="4000">
              <a:solidFill>
                <a:srgbClr val="0000FF"/>
              </a:solidFill>
              <a:latin typeface="+mn-lt"/>
            </a:endParaRPr>
          </a:p>
        </p:txBody>
      </p:sp>
      <p:pic>
        <p:nvPicPr>
          <p:cNvPr id="10" name="Imagen 9">
            <a:extLst>
              <a:ext uri="{FF2B5EF4-FFF2-40B4-BE49-F238E27FC236}">
                <a16:creationId xmlns:a16="http://schemas.microsoft.com/office/drawing/2014/main" id="{25DE1029-064F-41EB-9937-4C0850F1BF8D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b="111" l="171" r="142" t="69"/>
          <a:stretch/>
        </p:blipFill>
        <p:spPr>
          <a:xfrm>
            <a:off x="1103672" y="1257377"/>
            <a:ext cx="10250126" cy="4421903"/>
          </a:xfrm>
          <a:prstGeom prst="rect">
            <a:avLst/>
          </a:prstGeom>
        </p:spPr>
      </p:pic>
      <p:sp>
        <p:nvSpPr>
          <p:cNvPr id="5" name="CuadroTexto 4">
            <a:extLst>
              <a:ext uri="{FF2B5EF4-FFF2-40B4-BE49-F238E27FC236}">
                <a16:creationId xmlns:a16="http://schemas.microsoft.com/office/drawing/2014/main" id="{17B14D3E-312F-4BDD-A34E-FAC09D2FF49A}"/>
              </a:ext>
            </a:extLst>
          </p:cNvPr>
          <p:cNvSpPr txBox="1"/>
          <p:nvPr/>
        </p:nvSpPr>
        <p:spPr>
          <a:xfrm>
            <a:off x="916857" y="5679280"/>
            <a:ext cx="10436941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dirty="0" lang="es-MX" sz="2000"/>
              <a:t>Juventudes y formas de participación en Chile: una aproximación a partir de la</a:t>
            </a:r>
          </a:p>
          <a:p>
            <a:pPr algn="ctr"/>
            <a:r>
              <a:rPr dirty="0" lang="es-MX" sz="2000"/>
              <a:t> 9° Encuesta Nacional de Juventud 2021</a:t>
            </a:r>
            <a:endParaRPr dirty="0" lang="es-CL" sz="2000"/>
          </a:p>
        </p:txBody>
      </p:sp>
    </p:spTree>
    <p:extLst>
      <p:ext uri="{BB962C8B-B14F-4D97-AF65-F5344CB8AC3E}">
        <p14:creationId xmlns:p14="http://schemas.microsoft.com/office/powerpoint/2010/main" val="422341060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p14:dur="1250" spd="slow">
        <p15:prstTrans prst="peelOff"/>
      </p:transition>
    </mc:Choice>
    <mc:Fallback xmlns="">
      <p:transition spd="slow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" name="Imagen 28">
            <a:extLst>
              <a:ext uri="{FF2B5EF4-FFF2-40B4-BE49-F238E27FC236}">
                <a16:creationId xmlns:a16="http://schemas.microsoft.com/office/drawing/2014/main" id="{11E9AD9F-2986-4EB2-B241-41C7816586B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5158" y="1503313"/>
            <a:ext cx="4340780" cy="2865662"/>
          </a:xfrm>
          <a:prstGeom prst="ellipse">
            <a:avLst/>
          </a:prstGeom>
        </p:spPr>
      </p:pic>
      <p:sp>
        <p:nvSpPr>
          <p:cNvPr id="30" name="CuadroTexto 29">
            <a:extLst>
              <a:ext uri="{FF2B5EF4-FFF2-40B4-BE49-F238E27FC236}">
                <a16:creationId xmlns:a16="http://schemas.microsoft.com/office/drawing/2014/main" id="{68992E03-044E-47FD-8CAC-B2CE5BE6BD5C}"/>
              </a:ext>
            </a:extLst>
          </p:cNvPr>
          <p:cNvSpPr txBox="1"/>
          <p:nvPr/>
        </p:nvSpPr>
        <p:spPr>
          <a:xfrm>
            <a:off x="1984379" y="2233956"/>
            <a:ext cx="3149403" cy="175432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s-CL" sz="3600" b="1" dirty="0">
                <a:solidFill>
                  <a:prstClr val="black"/>
                </a:solidFill>
              </a:rPr>
              <a:t>Articulación </a:t>
            </a:r>
          </a:p>
          <a:p>
            <a:r>
              <a:rPr lang="es-CL" sz="3600" b="1" dirty="0">
                <a:solidFill>
                  <a:prstClr val="black"/>
                </a:solidFill>
              </a:rPr>
              <a:t>Red territorial y comunitaria</a:t>
            </a:r>
          </a:p>
        </p:txBody>
      </p:sp>
      <p:pic>
        <p:nvPicPr>
          <p:cNvPr id="31" name="Imagen 30">
            <a:extLst>
              <a:ext uri="{FF2B5EF4-FFF2-40B4-BE49-F238E27FC236}">
                <a16:creationId xmlns:a16="http://schemas.microsoft.com/office/drawing/2014/main" id="{0BA0564D-F5CB-4C77-9BF7-7882BD489C5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aturation sat="20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4563732" y="136012"/>
            <a:ext cx="3765286" cy="2650683"/>
          </a:xfrm>
          <a:prstGeom prst="ellipse">
            <a:avLst/>
          </a:prstGeom>
        </p:spPr>
      </p:pic>
      <p:sp>
        <p:nvSpPr>
          <p:cNvPr id="32" name="CuadroTexto 31">
            <a:extLst>
              <a:ext uri="{FF2B5EF4-FFF2-40B4-BE49-F238E27FC236}">
                <a16:creationId xmlns:a16="http://schemas.microsoft.com/office/drawing/2014/main" id="{C83D233B-1BBE-417B-9668-06206A553FAC}"/>
              </a:ext>
            </a:extLst>
          </p:cNvPr>
          <p:cNvSpPr txBox="1"/>
          <p:nvPr/>
        </p:nvSpPr>
        <p:spPr>
          <a:xfrm>
            <a:off x="5341771" y="270721"/>
            <a:ext cx="2380061" cy="2062103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CL" sz="3200" b="1" dirty="0">
                <a:solidFill>
                  <a:prstClr val="black"/>
                </a:solidFill>
              </a:rPr>
              <a:t>Necesidad de una voluntad política </a:t>
            </a:r>
          </a:p>
        </p:txBody>
      </p:sp>
      <p:pic>
        <p:nvPicPr>
          <p:cNvPr id="33" name="Imagen 32">
            <a:extLst>
              <a:ext uri="{FF2B5EF4-FFF2-40B4-BE49-F238E27FC236}">
                <a16:creationId xmlns:a16="http://schemas.microsoft.com/office/drawing/2014/main" id="{35B6096E-AFCB-4DE9-A636-7800ACAAEFB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45444" y="4251670"/>
            <a:ext cx="4416866" cy="2650683"/>
          </a:xfrm>
          <a:prstGeom prst="ellipse">
            <a:avLst/>
          </a:prstGeom>
        </p:spPr>
      </p:pic>
      <p:pic>
        <p:nvPicPr>
          <p:cNvPr id="37" name="Imagen 36">
            <a:extLst>
              <a:ext uri="{FF2B5EF4-FFF2-40B4-BE49-F238E27FC236}">
                <a16:creationId xmlns:a16="http://schemas.microsoft.com/office/drawing/2014/main" id="{A66BC6CF-8A79-488F-96D3-832492B8F6C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aturation sat="20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7193759" y="4010629"/>
            <a:ext cx="4068294" cy="2706850"/>
          </a:xfrm>
          <a:prstGeom prst="ellipse">
            <a:avLst/>
          </a:prstGeom>
        </p:spPr>
      </p:pic>
      <p:sp>
        <p:nvSpPr>
          <p:cNvPr id="35" name="CuadroTexto 34">
            <a:extLst>
              <a:ext uri="{FF2B5EF4-FFF2-40B4-BE49-F238E27FC236}">
                <a16:creationId xmlns:a16="http://schemas.microsoft.com/office/drawing/2014/main" id="{8E1AEBDF-052F-4BCF-91A5-A7FAF5CE4009}"/>
              </a:ext>
            </a:extLst>
          </p:cNvPr>
          <p:cNvSpPr txBox="1"/>
          <p:nvPr/>
        </p:nvSpPr>
        <p:spPr>
          <a:xfrm>
            <a:off x="8034826" y="5140856"/>
            <a:ext cx="2765851" cy="584775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CL" sz="3200" b="1" dirty="0">
                <a:solidFill>
                  <a:prstClr val="black"/>
                </a:solidFill>
              </a:rPr>
              <a:t>Recursos </a:t>
            </a:r>
          </a:p>
        </p:txBody>
      </p:sp>
      <p:pic>
        <p:nvPicPr>
          <p:cNvPr id="38" name="Imagen 37">
            <a:extLst>
              <a:ext uri="{FF2B5EF4-FFF2-40B4-BE49-F238E27FC236}">
                <a16:creationId xmlns:a16="http://schemas.microsoft.com/office/drawing/2014/main" id="{91BC4218-6EBB-40A0-AA1B-06C2FC66E08C}"/>
              </a:ext>
            </a:extLst>
          </p:cNvPr>
          <p:cNvPicPr>
            <a:picLocks noChangeAspect="1"/>
          </p:cNvPicPr>
          <p:nvPr/>
        </p:nvPicPr>
        <p:blipFill>
          <a:blip r:embed="rId3">
            <a:alphaModFix/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aturation sat="20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7479211" y="920258"/>
            <a:ext cx="4186490" cy="3021586"/>
          </a:xfrm>
          <a:prstGeom prst="ellipse">
            <a:avLst/>
          </a:prstGeom>
        </p:spPr>
      </p:pic>
      <p:sp>
        <p:nvSpPr>
          <p:cNvPr id="36" name="CuadroTexto 35">
            <a:extLst>
              <a:ext uri="{FF2B5EF4-FFF2-40B4-BE49-F238E27FC236}">
                <a16:creationId xmlns:a16="http://schemas.microsoft.com/office/drawing/2014/main" id="{AA8B07C4-54E7-48FD-9AA5-F1A80725B3DA}"/>
              </a:ext>
            </a:extLst>
          </p:cNvPr>
          <p:cNvSpPr txBox="1"/>
          <p:nvPr/>
        </p:nvSpPr>
        <p:spPr>
          <a:xfrm>
            <a:off x="8584072" y="1978722"/>
            <a:ext cx="2677981" cy="15696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s-CL" sz="3200" b="1" dirty="0">
                <a:solidFill>
                  <a:prstClr val="black"/>
                </a:solidFill>
              </a:rPr>
              <a:t>Participación</a:t>
            </a:r>
          </a:p>
          <a:p>
            <a:r>
              <a:rPr lang="es-CL" sz="3200" b="1" dirty="0">
                <a:solidFill>
                  <a:prstClr val="black"/>
                </a:solidFill>
              </a:rPr>
              <a:t>Voluntaria y transversal </a:t>
            </a:r>
            <a:endParaRPr lang="es-CL" sz="2000" dirty="0">
              <a:solidFill>
                <a:prstClr val="black"/>
              </a:solidFill>
            </a:endParaRPr>
          </a:p>
        </p:txBody>
      </p:sp>
      <p:sp>
        <p:nvSpPr>
          <p:cNvPr id="40" name="Freeform 137">
            <a:extLst>
              <a:ext uri="{FF2B5EF4-FFF2-40B4-BE49-F238E27FC236}">
                <a16:creationId xmlns:a16="http://schemas.microsoft.com/office/drawing/2014/main" id="{72C74EDB-3336-41B2-BE11-B429B0ADC57A}"/>
              </a:ext>
            </a:extLst>
          </p:cNvPr>
          <p:cNvSpPr>
            <a:spLocks/>
          </p:cNvSpPr>
          <p:nvPr/>
        </p:nvSpPr>
        <p:spPr bwMode="auto">
          <a:xfrm>
            <a:off x="5376153" y="2507936"/>
            <a:ext cx="1364508" cy="1317966"/>
          </a:xfrm>
          <a:custGeom>
            <a:avLst/>
            <a:gdLst>
              <a:gd name="T0" fmla="*/ 1685 w 1749"/>
              <a:gd name="T1" fmla="*/ 1755 h 2611"/>
              <a:gd name="T2" fmla="*/ 1542 w 1749"/>
              <a:gd name="T3" fmla="*/ 1339 h 2611"/>
              <a:gd name="T4" fmla="*/ 1436 w 1749"/>
              <a:gd name="T5" fmla="*/ 1121 h 2611"/>
              <a:gd name="T6" fmla="*/ 1281 w 1749"/>
              <a:gd name="T7" fmla="*/ 842 h 2611"/>
              <a:gd name="T8" fmla="*/ 918 w 1749"/>
              <a:gd name="T9" fmla="*/ 425 h 2611"/>
              <a:gd name="T10" fmla="*/ 649 w 1749"/>
              <a:gd name="T11" fmla="*/ 258 h 2611"/>
              <a:gd name="T12" fmla="*/ 391 w 1749"/>
              <a:gd name="T13" fmla="*/ 185 h 2611"/>
              <a:gd name="T14" fmla="*/ 490 w 1749"/>
              <a:gd name="T15" fmla="*/ 177 h 2611"/>
              <a:gd name="T16" fmla="*/ 938 w 1749"/>
              <a:gd name="T17" fmla="*/ 158 h 2611"/>
              <a:gd name="T18" fmla="*/ 938 w 1749"/>
              <a:gd name="T19" fmla="*/ 106 h 2611"/>
              <a:gd name="T20" fmla="*/ 870 w 1749"/>
              <a:gd name="T21" fmla="*/ 98 h 2611"/>
              <a:gd name="T22" fmla="*/ 835 w 1749"/>
              <a:gd name="T23" fmla="*/ 94 h 2611"/>
              <a:gd name="T24" fmla="*/ 867 w 1749"/>
              <a:gd name="T25" fmla="*/ 88 h 2611"/>
              <a:gd name="T26" fmla="*/ 894 w 1749"/>
              <a:gd name="T27" fmla="*/ 50 h 2611"/>
              <a:gd name="T28" fmla="*/ 866 w 1749"/>
              <a:gd name="T29" fmla="*/ 24 h 2611"/>
              <a:gd name="T30" fmla="*/ 779 w 1749"/>
              <a:gd name="T31" fmla="*/ 22 h 2611"/>
              <a:gd name="T32" fmla="*/ 95 w 1749"/>
              <a:gd name="T33" fmla="*/ 1 h 2611"/>
              <a:gd name="T34" fmla="*/ 62 w 1749"/>
              <a:gd name="T35" fmla="*/ 11 h 2611"/>
              <a:gd name="T36" fmla="*/ 34 w 1749"/>
              <a:gd name="T37" fmla="*/ 30 h 2611"/>
              <a:gd name="T38" fmla="*/ 0 w 1749"/>
              <a:gd name="T39" fmla="*/ 61 h 2611"/>
              <a:gd name="T40" fmla="*/ 220 w 1749"/>
              <a:gd name="T41" fmla="*/ 351 h 2611"/>
              <a:gd name="T42" fmla="*/ 414 w 1749"/>
              <a:gd name="T43" fmla="*/ 573 h 2611"/>
              <a:gd name="T44" fmla="*/ 583 w 1749"/>
              <a:gd name="T45" fmla="*/ 767 h 2611"/>
              <a:gd name="T46" fmla="*/ 616 w 1749"/>
              <a:gd name="T47" fmla="*/ 735 h 2611"/>
              <a:gd name="T48" fmla="*/ 587 w 1749"/>
              <a:gd name="T49" fmla="*/ 700 h 2611"/>
              <a:gd name="T50" fmla="*/ 621 w 1749"/>
              <a:gd name="T51" fmla="*/ 676 h 2611"/>
              <a:gd name="T52" fmla="*/ 670 w 1749"/>
              <a:gd name="T53" fmla="*/ 722 h 2611"/>
              <a:gd name="T54" fmla="*/ 706 w 1749"/>
              <a:gd name="T55" fmla="*/ 685 h 2611"/>
              <a:gd name="T56" fmla="*/ 332 w 1749"/>
              <a:gd name="T57" fmla="*/ 255 h 2611"/>
              <a:gd name="T58" fmla="*/ 432 w 1749"/>
              <a:gd name="T59" fmla="*/ 303 h 2611"/>
              <a:gd name="T60" fmla="*/ 804 w 1749"/>
              <a:gd name="T61" fmla="*/ 604 h 2611"/>
              <a:gd name="T62" fmla="*/ 1027 w 1749"/>
              <a:gd name="T63" fmla="*/ 863 h 2611"/>
              <a:gd name="T64" fmla="*/ 1260 w 1749"/>
              <a:gd name="T65" fmla="*/ 1232 h 2611"/>
              <a:gd name="T66" fmla="*/ 1412 w 1749"/>
              <a:gd name="T67" fmla="*/ 1578 h 2611"/>
              <a:gd name="T68" fmla="*/ 1524 w 1749"/>
              <a:gd name="T69" fmla="*/ 2015 h 2611"/>
              <a:gd name="T70" fmla="*/ 1561 w 1749"/>
              <a:gd name="T71" fmla="*/ 2391 h 2611"/>
              <a:gd name="T72" fmla="*/ 1554 w 1749"/>
              <a:gd name="T73" fmla="*/ 2536 h 2611"/>
              <a:gd name="T74" fmla="*/ 1559 w 1749"/>
              <a:gd name="T75" fmla="*/ 2584 h 2611"/>
              <a:gd name="T76" fmla="*/ 1593 w 1749"/>
              <a:gd name="T77" fmla="*/ 2611 h 2611"/>
              <a:gd name="T78" fmla="*/ 1619 w 1749"/>
              <a:gd name="T79" fmla="*/ 2562 h 2611"/>
              <a:gd name="T80" fmla="*/ 1695 w 1749"/>
              <a:gd name="T81" fmla="*/ 2462 h 2611"/>
              <a:gd name="T82" fmla="*/ 1749 w 1749"/>
              <a:gd name="T83" fmla="*/ 2224 h 261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</a:cxnLst>
            <a:rect l="0" t="0" r="r" b="b"/>
            <a:pathLst>
              <a:path w="1749" h="2611">
                <a:moveTo>
                  <a:pt x="1732" y="2015"/>
                </a:moveTo>
                <a:lnTo>
                  <a:pt x="1720" y="1928"/>
                </a:lnTo>
                <a:lnTo>
                  <a:pt x="1685" y="1755"/>
                </a:lnTo>
                <a:lnTo>
                  <a:pt x="1638" y="1585"/>
                </a:lnTo>
                <a:lnTo>
                  <a:pt x="1577" y="1419"/>
                </a:lnTo>
                <a:lnTo>
                  <a:pt x="1542" y="1339"/>
                </a:lnTo>
                <a:lnTo>
                  <a:pt x="1502" y="1253"/>
                </a:lnTo>
                <a:lnTo>
                  <a:pt x="1458" y="1170"/>
                </a:lnTo>
                <a:lnTo>
                  <a:pt x="1436" y="1121"/>
                </a:lnTo>
                <a:lnTo>
                  <a:pt x="1413" y="1073"/>
                </a:lnTo>
                <a:lnTo>
                  <a:pt x="1373" y="997"/>
                </a:lnTo>
                <a:lnTo>
                  <a:pt x="1281" y="842"/>
                </a:lnTo>
                <a:lnTo>
                  <a:pt x="1173" y="691"/>
                </a:lnTo>
                <a:lnTo>
                  <a:pt x="1053" y="551"/>
                </a:lnTo>
                <a:lnTo>
                  <a:pt x="918" y="425"/>
                </a:lnTo>
                <a:lnTo>
                  <a:pt x="808" y="343"/>
                </a:lnTo>
                <a:lnTo>
                  <a:pt x="730" y="297"/>
                </a:lnTo>
                <a:lnTo>
                  <a:pt x="649" y="258"/>
                </a:lnTo>
                <a:lnTo>
                  <a:pt x="566" y="225"/>
                </a:lnTo>
                <a:lnTo>
                  <a:pt x="481" y="201"/>
                </a:lnTo>
                <a:lnTo>
                  <a:pt x="391" y="185"/>
                </a:lnTo>
                <a:lnTo>
                  <a:pt x="346" y="181"/>
                </a:lnTo>
                <a:lnTo>
                  <a:pt x="419" y="180"/>
                </a:lnTo>
                <a:lnTo>
                  <a:pt x="490" y="177"/>
                </a:lnTo>
                <a:lnTo>
                  <a:pt x="708" y="170"/>
                </a:lnTo>
                <a:lnTo>
                  <a:pt x="925" y="159"/>
                </a:lnTo>
                <a:lnTo>
                  <a:pt x="938" y="158"/>
                </a:lnTo>
                <a:lnTo>
                  <a:pt x="953" y="142"/>
                </a:lnTo>
                <a:lnTo>
                  <a:pt x="953" y="122"/>
                </a:lnTo>
                <a:lnTo>
                  <a:pt x="938" y="106"/>
                </a:lnTo>
                <a:lnTo>
                  <a:pt x="925" y="103"/>
                </a:lnTo>
                <a:lnTo>
                  <a:pt x="898" y="101"/>
                </a:lnTo>
                <a:lnTo>
                  <a:pt x="870" y="98"/>
                </a:lnTo>
                <a:lnTo>
                  <a:pt x="865" y="97"/>
                </a:lnTo>
                <a:lnTo>
                  <a:pt x="859" y="97"/>
                </a:lnTo>
                <a:lnTo>
                  <a:pt x="835" y="94"/>
                </a:lnTo>
                <a:lnTo>
                  <a:pt x="811" y="93"/>
                </a:lnTo>
                <a:lnTo>
                  <a:pt x="839" y="91"/>
                </a:lnTo>
                <a:lnTo>
                  <a:pt x="867" y="88"/>
                </a:lnTo>
                <a:lnTo>
                  <a:pt x="879" y="85"/>
                </a:lnTo>
                <a:lnTo>
                  <a:pt x="893" y="70"/>
                </a:lnTo>
                <a:lnTo>
                  <a:pt x="894" y="50"/>
                </a:lnTo>
                <a:lnTo>
                  <a:pt x="884" y="35"/>
                </a:lnTo>
                <a:lnTo>
                  <a:pt x="874" y="31"/>
                </a:lnTo>
                <a:lnTo>
                  <a:pt x="866" y="24"/>
                </a:lnTo>
                <a:lnTo>
                  <a:pt x="854" y="23"/>
                </a:lnTo>
                <a:lnTo>
                  <a:pt x="817" y="22"/>
                </a:lnTo>
                <a:lnTo>
                  <a:pt x="779" y="22"/>
                </a:lnTo>
                <a:lnTo>
                  <a:pt x="608" y="10"/>
                </a:lnTo>
                <a:lnTo>
                  <a:pt x="266" y="0"/>
                </a:lnTo>
                <a:lnTo>
                  <a:pt x="95" y="1"/>
                </a:lnTo>
                <a:lnTo>
                  <a:pt x="80" y="2"/>
                </a:lnTo>
                <a:lnTo>
                  <a:pt x="73" y="10"/>
                </a:lnTo>
                <a:lnTo>
                  <a:pt x="62" y="11"/>
                </a:lnTo>
                <a:lnTo>
                  <a:pt x="47" y="24"/>
                </a:lnTo>
                <a:lnTo>
                  <a:pt x="43" y="33"/>
                </a:lnTo>
                <a:lnTo>
                  <a:pt x="34" y="30"/>
                </a:lnTo>
                <a:lnTo>
                  <a:pt x="16" y="32"/>
                </a:lnTo>
                <a:lnTo>
                  <a:pt x="3" y="44"/>
                </a:lnTo>
                <a:lnTo>
                  <a:pt x="0" y="61"/>
                </a:lnTo>
                <a:lnTo>
                  <a:pt x="5" y="70"/>
                </a:lnTo>
                <a:lnTo>
                  <a:pt x="89" y="184"/>
                </a:lnTo>
                <a:lnTo>
                  <a:pt x="220" y="351"/>
                </a:lnTo>
                <a:lnTo>
                  <a:pt x="314" y="457"/>
                </a:lnTo>
                <a:lnTo>
                  <a:pt x="362" y="508"/>
                </a:lnTo>
                <a:lnTo>
                  <a:pt x="414" y="573"/>
                </a:lnTo>
                <a:lnTo>
                  <a:pt x="520" y="698"/>
                </a:lnTo>
                <a:lnTo>
                  <a:pt x="574" y="759"/>
                </a:lnTo>
                <a:lnTo>
                  <a:pt x="583" y="767"/>
                </a:lnTo>
                <a:lnTo>
                  <a:pt x="601" y="766"/>
                </a:lnTo>
                <a:lnTo>
                  <a:pt x="613" y="753"/>
                </a:lnTo>
                <a:lnTo>
                  <a:pt x="616" y="735"/>
                </a:lnTo>
                <a:lnTo>
                  <a:pt x="609" y="724"/>
                </a:lnTo>
                <a:lnTo>
                  <a:pt x="599" y="713"/>
                </a:lnTo>
                <a:lnTo>
                  <a:pt x="587" y="700"/>
                </a:lnTo>
                <a:lnTo>
                  <a:pt x="599" y="701"/>
                </a:lnTo>
                <a:lnTo>
                  <a:pt x="617" y="688"/>
                </a:lnTo>
                <a:lnTo>
                  <a:pt x="621" y="676"/>
                </a:lnTo>
                <a:lnTo>
                  <a:pt x="640" y="696"/>
                </a:lnTo>
                <a:lnTo>
                  <a:pt x="660" y="715"/>
                </a:lnTo>
                <a:lnTo>
                  <a:pt x="670" y="722"/>
                </a:lnTo>
                <a:lnTo>
                  <a:pt x="691" y="720"/>
                </a:lnTo>
                <a:lnTo>
                  <a:pt x="705" y="706"/>
                </a:lnTo>
                <a:lnTo>
                  <a:pt x="706" y="685"/>
                </a:lnTo>
                <a:lnTo>
                  <a:pt x="700" y="675"/>
                </a:lnTo>
                <a:lnTo>
                  <a:pt x="516" y="465"/>
                </a:lnTo>
                <a:lnTo>
                  <a:pt x="332" y="255"/>
                </a:lnTo>
                <a:lnTo>
                  <a:pt x="346" y="260"/>
                </a:lnTo>
                <a:lnTo>
                  <a:pt x="360" y="267"/>
                </a:lnTo>
                <a:lnTo>
                  <a:pt x="432" y="303"/>
                </a:lnTo>
                <a:lnTo>
                  <a:pt x="565" y="390"/>
                </a:lnTo>
                <a:lnTo>
                  <a:pt x="688" y="492"/>
                </a:lnTo>
                <a:lnTo>
                  <a:pt x="804" y="604"/>
                </a:lnTo>
                <a:lnTo>
                  <a:pt x="858" y="662"/>
                </a:lnTo>
                <a:lnTo>
                  <a:pt x="916" y="727"/>
                </a:lnTo>
                <a:lnTo>
                  <a:pt x="1027" y="863"/>
                </a:lnTo>
                <a:lnTo>
                  <a:pt x="1128" y="1006"/>
                </a:lnTo>
                <a:lnTo>
                  <a:pt x="1220" y="1156"/>
                </a:lnTo>
                <a:lnTo>
                  <a:pt x="1260" y="1232"/>
                </a:lnTo>
                <a:lnTo>
                  <a:pt x="1295" y="1300"/>
                </a:lnTo>
                <a:lnTo>
                  <a:pt x="1357" y="1438"/>
                </a:lnTo>
                <a:lnTo>
                  <a:pt x="1412" y="1578"/>
                </a:lnTo>
                <a:lnTo>
                  <a:pt x="1457" y="1722"/>
                </a:lnTo>
                <a:lnTo>
                  <a:pt x="1494" y="1869"/>
                </a:lnTo>
                <a:lnTo>
                  <a:pt x="1524" y="2015"/>
                </a:lnTo>
                <a:lnTo>
                  <a:pt x="1545" y="2166"/>
                </a:lnTo>
                <a:lnTo>
                  <a:pt x="1558" y="2315"/>
                </a:lnTo>
                <a:lnTo>
                  <a:pt x="1561" y="2391"/>
                </a:lnTo>
                <a:lnTo>
                  <a:pt x="1558" y="2459"/>
                </a:lnTo>
                <a:lnTo>
                  <a:pt x="1553" y="2526"/>
                </a:lnTo>
                <a:lnTo>
                  <a:pt x="1554" y="2536"/>
                </a:lnTo>
                <a:lnTo>
                  <a:pt x="1561" y="2544"/>
                </a:lnTo>
                <a:lnTo>
                  <a:pt x="1559" y="2565"/>
                </a:lnTo>
                <a:lnTo>
                  <a:pt x="1559" y="2584"/>
                </a:lnTo>
                <a:lnTo>
                  <a:pt x="1561" y="2596"/>
                </a:lnTo>
                <a:lnTo>
                  <a:pt x="1574" y="2609"/>
                </a:lnTo>
                <a:lnTo>
                  <a:pt x="1593" y="2611"/>
                </a:lnTo>
                <a:lnTo>
                  <a:pt x="1610" y="2602"/>
                </a:lnTo>
                <a:lnTo>
                  <a:pt x="1614" y="2592"/>
                </a:lnTo>
                <a:lnTo>
                  <a:pt x="1619" y="2562"/>
                </a:lnTo>
                <a:lnTo>
                  <a:pt x="1624" y="2534"/>
                </a:lnTo>
                <a:lnTo>
                  <a:pt x="1653" y="2513"/>
                </a:lnTo>
                <a:lnTo>
                  <a:pt x="1695" y="2462"/>
                </a:lnTo>
                <a:lnTo>
                  <a:pt x="1724" y="2402"/>
                </a:lnTo>
                <a:lnTo>
                  <a:pt x="1741" y="2333"/>
                </a:lnTo>
                <a:lnTo>
                  <a:pt x="1749" y="2224"/>
                </a:lnTo>
                <a:lnTo>
                  <a:pt x="1739" y="2079"/>
                </a:lnTo>
                <a:lnTo>
                  <a:pt x="1732" y="2015"/>
                </a:lnTo>
              </a:path>
            </a:pathLst>
          </a:custGeom>
          <a:solidFill>
            <a:srgbClr val="002060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marL="0" algn="l" defTabSz="914354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178" algn="l" defTabSz="914354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354" algn="l" defTabSz="914354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532" algn="l" defTabSz="914354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709" algn="l" defTabSz="914354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5886" algn="l" defTabSz="914354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062" algn="l" defTabSz="914354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240" algn="l" defTabSz="914354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418" algn="l" defTabSz="914354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Clr>
                <a:srgbClr val="000000"/>
              </a:buClr>
              <a:buFont typeface="Arial"/>
              <a:buNone/>
              <a:defRPr/>
            </a:pPr>
            <a:endParaRPr lang="en-US">
              <a:solidFill>
                <a:srgbClr val="000000"/>
              </a:solidFill>
              <a:latin typeface="Arial"/>
              <a:sym typeface="Arial"/>
            </a:endParaRPr>
          </a:p>
        </p:txBody>
      </p:sp>
      <p:sp>
        <p:nvSpPr>
          <p:cNvPr id="41" name="Freeform 137">
            <a:extLst>
              <a:ext uri="{FF2B5EF4-FFF2-40B4-BE49-F238E27FC236}">
                <a16:creationId xmlns:a16="http://schemas.microsoft.com/office/drawing/2014/main" id="{669B63E6-1A80-48D2-963B-5C57020BDC2F}"/>
              </a:ext>
            </a:extLst>
          </p:cNvPr>
          <p:cNvSpPr>
            <a:spLocks/>
          </p:cNvSpPr>
          <p:nvPr/>
        </p:nvSpPr>
        <p:spPr bwMode="auto">
          <a:xfrm rot="8127959">
            <a:off x="7027267" y="3228765"/>
            <a:ext cx="1232934" cy="1470021"/>
          </a:xfrm>
          <a:custGeom>
            <a:avLst/>
            <a:gdLst>
              <a:gd name="T0" fmla="*/ 1685 w 1749"/>
              <a:gd name="T1" fmla="*/ 1755 h 2611"/>
              <a:gd name="T2" fmla="*/ 1542 w 1749"/>
              <a:gd name="T3" fmla="*/ 1339 h 2611"/>
              <a:gd name="T4" fmla="*/ 1436 w 1749"/>
              <a:gd name="T5" fmla="*/ 1121 h 2611"/>
              <a:gd name="T6" fmla="*/ 1281 w 1749"/>
              <a:gd name="T7" fmla="*/ 842 h 2611"/>
              <a:gd name="T8" fmla="*/ 918 w 1749"/>
              <a:gd name="T9" fmla="*/ 425 h 2611"/>
              <a:gd name="T10" fmla="*/ 649 w 1749"/>
              <a:gd name="T11" fmla="*/ 258 h 2611"/>
              <a:gd name="T12" fmla="*/ 391 w 1749"/>
              <a:gd name="T13" fmla="*/ 185 h 2611"/>
              <a:gd name="T14" fmla="*/ 490 w 1749"/>
              <a:gd name="T15" fmla="*/ 177 h 2611"/>
              <a:gd name="T16" fmla="*/ 938 w 1749"/>
              <a:gd name="T17" fmla="*/ 158 h 2611"/>
              <a:gd name="T18" fmla="*/ 938 w 1749"/>
              <a:gd name="T19" fmla="*/ 106 h 2611"/>
              <a:gd name="T20" fmla="*/ 870 w 1749"/>
              <a:gd name="T21" fmla="*/ 98 h 2611"/>
              <a:gd name="T22" fmla="*/ 835 w 1749"/>
              <a:gd name="T23" fmla="*/ 94 h 2611"/>
              <a:gd name="T24" fmla="*/ 867 w 1749"/>
              <a:gd name="T25" fmla="*/ 88 h 2611"/>
              <a:gd name="T26" fmla="*/ 894 w 1749"/>
              <a:gd name="T27" fmla="*/ 50 h 2611"/>
              <a:gd name="T28" fmla="*/ 866 w 1749"/>
              <a:gd name="T29" fmla="*/ 24 h 2611"/>
              <a:gd name="T30" fmla="*/ 779 w 1749"/>
              <a:gd name="T31" fmla="*/ 22 h 2611"/>
              <a:gd name="T32" fmla="*/ 95 w 1749"/>
              <a:gd name="T33" fmla="*/ 1 h 2611"/>
              <a:gd name="T34" fmla="*/ 62 w 1749"/>
              <a:gd name="T35" fmla="*/ 11 h 2611"/>
              <a:gd name="T36" fmla="*/ 34 w 1749"/>
              <a:gd name="T37" fmla="*/ 30 h 2611"/>
              <a:gd name="T38" fmla="*/ 0 w 1749"/>
              <a:gd name="T39" fmla="*/ 61 h 2611"/>
              <a:gd name="T40" fmla="*/ 220 w 1749"/>
              <a:gd name="T41" fmla="*/ 351 h 2611"/>
              <a:gd name="T42" fmla="*/ 414 w 1749"/>
              <a:gd name="T43" fmla="*/ 573 h 2611"/>
              <a:gd name="T44" fmla="*/ 583 w 1749"/>
              <a:gd name="T45" fmla="*/ 767 h 2611"/>
              <a:gd name="T46" fmla="*/ 616 w 1749"/>
              <a:gd name="T47" fmla="*/ 735 h 2611"/>
              <a:gd name="T48" fmla="*/ 587 w 1749"/>
              <a:gd name="T49" fmla="*/ 700 h 2611"/>
              <a:gd name="T50" fmla="*/ 621 w 1749"/>
              <a:gd name="T51" fmla="*/ 676 h 2611"/>
              <a:gd name="T52" fmla="*/ 670 w 1749"/>
              <a:gd name="T53" fmla="*/ 722 h 2611"/>
              <a:gd name="T54" fmla="*/ 706 w 1749"/>
              <a:gd name="T55" fmla="*/ 685 h 2611"/>
              <a:gd name="T56" fmla="*/ 332 w 1749"/>
              <a:gd name="T57" fmla="*/ 255 h 2611"/>
              <a:gd name="T58" fmla="*/ 432 w 1749"/>
              <a:gd name="T59" fmla="*/ 303 h 2611"/>
              <a:gd name="T60" fmla="*/ 804 w 1749"/>
              <a:gd name="T61" fmla="*/ 604 h 2611"/>
              <a:gd name="T62" fmla="*/ 1027 w 1749"/>
              <a:gd name="T63" fmla="*/ 863 h 2611"/>
              <a:gd name="T64" fmla="*/ 1260 w 1749"/>
              <a:gd name="T65" fmla="*/ 1232 h 2611"/>
              <a:gd name="T66" fmla="*/ 1412 w 1749"/>
              <a:gd name="T67" fmla="*/ 1578 h 2611"/>
              <a:gd name="T68" fmla="*/ 1524 w 1749"/>
              <a:gd name="T69" fmla="*/ 2015 h 2611"/>
              <a:gd name="T70" fmla="*/ 1561 w 1749"/>
              <a:gd name="T71" fmla="*/ 2391 h 2611"/>
              <a:gd name="T72" fmla="*/ 1554 w 1749"/>
              <a:gd name="T73" fmla="*/ 2536 h 2611"/>
              <a:gd name="T74" fmla="*/ 1559 w 1749"/>
              <a:gd name="T75" fmla="*/ 2584 h 2611"/>
              <a:gd name="T76" fmla="*/ 1593 w 1749"/>
              <a:gd name="T77" fmla="*/ 2611 h 2611"/>
              <a:gd name="T78" fmla="*/ 1619 w 1749"/>
              <a:gd name="T79" fmla="*/ 2562 h 2611"/>
              <a:gd name="T80" fmla="*/ 1695 w 1749"/>
              <a:gd name="T81" fmla="*/ 2462 h 2611"/>
              <a:gd name="T82" fmla="*/ 1749 w 1749"/>
              <a:gd name="T83" fmla="*/ 2224 h 261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</a:cxnLst>
            <a:rect l="0" t="0" r="r" b="b"/>
            <a:pathLst>
              <a:path w="1749" h="2611">
                <a:moveTo>
                  <a:pt x="1732" y="2015"/>
                </a:moveTo>
                <a:lnTo>
                  <a:pt x="1720" y="1928"/>
                </a:lnTo>
                <a:lnTo>
                  <a:pt x="1685" y="1755"/>
                </a:lnTo>
                <a:lnTo>
                  <a:pt x="1638" y="1585"/>
                </a:lnTo>
                <a:lnTo>
                  <a:pt x="1577" y="1419"/>
                </a:lnTo>
                <a:lnTo>
                  <a:pt x="1542" y="1339"/>
                </a:lnTo>
                <a:lnTo>
                  <a:pt x="1502" y="1253"/>
                </a:lnTo>
                <a:lnTo>
                  <a:pt x="1458" y="1170"/>
                </a:lnTo>
                <a:lnTo>
                  <a:pt x="1436" y="1121"/>
                </a:lnTo>
                <a:lnTo>
                  <a:pt x="1413" y="1073"/>
                </a:lnTo>
                <a:lnTo>
                  <a:pt x="1373" y="997"/>
                </a:lnTo>
                <a:lnTo>
                  <a:pt x="1281" y="842"/>
                </a:lnTo>
                <a:lnTo>
                  <a:pt x="1173" y="691"/>
                </a:lnTo>
                <a:lnTo>
                  <a:pt x="1053" y="551"/>
                </a:lnTo>
                <a:lnTo>
                  <a:pt x="918" y="425"/>
                </a:lnTo>
                <a:lnTo>
                  <a:pt x="808" y="343"/>
                </a:lnTo>
                <a:lnTo>
                  <a:pt x="730" y="297"/>
                </a:lnTo>
                <a:lnTo>
                  <a:pt x="649" y="258"/>
                </a:lnTo>
                <a:lnTo>
                  <a:pt x="566" y="225"/>
                </a:lnTo>
                <a:lnTo>
                  <a:pt x="481" y="201"/>
                </a:lnTo>
                <a:lnTo>
                  <a:pt x="391" y="185"/>
                </a:lnTo>
                <a:lnTo>
                  <a:pt x="346" y="181"/>
                </a:lnTo>
                <a:lnTo>
                  <a:pt x="419" y="180"/>
                </a:lnTo>
                <a:lnTo>
                  <a:pt x="490" y="177"/>
                </a:lnTo>
                <a:lnTo>
                  <a:pt x="708" y="170"/>
                </a:lnTo>
                <a:lnTo>
                  <a:pt x="925" y="159"/>
                </a:lnTo>
                <a:lnTo>
                  <a:pt x="938" y="158"/>
                </a:lnTo>
                <a:lnTo>
                  <a:pt x="953" y="142"/>
                </a:lnTo>
                <a:lnTo>
                  <a:pt x="953" y="122"/>
                </a:lnTo>
                <a:lnTo>
                  <a:pt x="938" y="106"/>
                </a:lnTo>
                <a:lnTo>
                  <a:pt x="925" y="103"/>
                </a:lnTo>
                <a:lnTo>
                  <a:pt x="898" y="101"/>
                </a:lnTo>
                <a:lnTo>
                  <a:pt x="870" y="98"/>
                </a:lnTo>
                <a:lnTo>
                  <a:pt x="865" y="97"/>
                </a:lnTo>
                <a:lnTo>
                  <a:pt x="859" y="97"/>
                </a:lnTo>
                <a:lnTo>
                  <a:pt x="835" y="94"/>
                </a:lnTo>
                <a:lnTo>
                  <a:pt x="811" y="93"/>
                </a:lnTo>
                <a:lnTo>
                  <a:pt x="839" y="91"/>
                </a:lnTo>
                <a:lnTo>
                  <a:pt x="867" y="88"/>
                </a:lnTo>
                <a:lnTo>
                  <a:pt x="879" y="85"/>
                </a:lnTo>
                <a:lnTo>
                  <a:pt x="893" y="70"/>
                </a:lnTo>
                <a:lnTo>
                  <a:pt x="894" y="50"/>
                </a:lnTo>
                <a:lnTo>
                  <a:pt x="884" y="35"/>
                </a:lnTo>
                <a:lnTo>
                  <a:pt x="874" y="31"/>
                </a:lnTo>
                <a:lnTo>
                  <a:pt x="866" y="24"/>
                </a:lnTo>
                <a:lnTo>
                  <a:pt x="854" y="23"/>
                </a:lnTo>
                <a:lnTo>
                  <a:pt x="817" y="22"/>
                </a:lnTo>
                <a:lnTo>
                  <a:pt x="779" y="22"/>
                </a:lnTo>
                <a:lnTo>
                  <a:pt x="608" y="10"/>
                </a:lnTo>
                <a:lnTo>
                  <a:pt x="266" y="0"/>
                </a:lnTo>
                <a:lnTo>
                  <a:pt x="95" y="1"/>
                </a:lnTo>
                <a:lnTo>
                  <a:pt x="80" y="2"/>
                </a:lnTo>
                <a:lnTo>
                  <a:pt x="73" y="10"/>
                </a:lnTo>
                <a:lnTo>
                  <a:pt x="62" y="11"/>
                </a:lnTo>
                <a:lnTo>
                  <a:pt x="47" y="24"/>
                </a:lnTo>
                <a:lnTo>
                  <a:pt x="43" y="33"/>
                </a:lnTo>
                <a:lnTo>
                  <a:pt x="34" y="30"/>
                </a:lnTo>
                <a:lnTo>
                  <a:pt x="16" y="32"/>
                </a:lnTo>
                <a:lnTo>
                  <a:pt x="3" y="44"/>
                </a:lnTo>
                <a:lnTo>
                  <a:pt x="0" y="61"/>
                </a:lnTo>
                <a:lnTo>
                  <a:pt x="5" y="70"/>
                </a:lnTo>
                <a:lnTo>
                  <a:pt x="89" y="184"/>
                </a:lnTo>
                <a:lnTo>
                  <a:pt x="220" y="351"/>
                </a:lnTo>
                <a:lnTo>
                  <a:pt x="314" y="457"/>
                </a:lnTo>
                <a:lnTo>
                  <a:pt x="362" y="508"/>
                </a:lnTo>
                <a:lnTo>
                  <a:pt x="414" y="573"/>
                </a:lnTo>
                <a:lnTo>
                  <a:pt x="520" y="698"/>
                </a:lnTo>
                <a:lnTo>
                  <a:pt x="574" y="759"/>
                </a:lnTo>
                <a:lnTo>
                  <a:pt x="583" y="767"/>
                </a:lnTo>
                <a:lnTo>
                  <a:pt x="601" y="766"/>
                </a:lnTo>
                <a:lnTo>
                  <a:pt x="613" y="753"/>
                </a:lnTo>
                <a:lnTo>
                  <a:pt x="616" y="735"/>
                </a:lnTo>
                <a:lnTo>
                  <a:pt x="609" y="724"/>
                </a:lnTo>
                <a:lnTo>
                  <a:pt x="599" y="713"/>
                </a:lnTo>
                <a:lnTo>
                  <a:pt x="587" y="700"/>
                </a:lnTo>
                <a:lnTo>
                  <a:pt x="599" y="701"/>
                </a:lnTo>
                <a:lnTo>
                  <a:pt x="617" y="688"/>
                </a:lnTo>
                <a:lnTo>
                  <a:pt x="621" y="676"/>
                </a:lnTo>
                <a:lnTo>
                  <a:pt x="640" y="696"/>
                </a:lnTo>
                <a:lnTo>
                  <a:pt x="660" y="715"/>
                </a:lnTo>
                <a:lnTo>
                  <a:pt x="670" y="722"/>
                </a:lnTo>
                <a:lnTo>
                  <a:pt x="691" y="720"/>
                </a:lnTo>
                <a:lnTo>
                  <a:pt x="705" y="706"/>
                </a:lnTo>
                <a:lnTo>
                  <a:pt x="706" y="685"/>
                </a:lnTo>
                <a:lnTo>
                  <a:pt x="700" y="675"/>
                </a:lnTo>
                <a:lnTo>
                  <a:pt x="516" y="465"/>
                </a:lnTo>
                <a:lnTo>
                  <a:pt x="332" y="255"/>
                </a:lnTo>
                <a:lnTo>
                  <a:pt x="346" y="260"/>
                </a:lnTo>
                <a:lnTo>
                  <a:pt x="360" y="267"/>
                </a:lnTo>
                <a:lnTo>
                  <a:pt x="432" y="303"/>
                </a:lnTo>
                <a:lnTo>
                  <a:pt x="565" y="390"/>
                </a:lnTo>
                <a:lnTo>
                  <a:pt x="688" y="492"/>
                </a:lnTo>
                <a:lnTo>
                  <a:pt x="804" y="604"/>
                </a:lnTo>
                <a:lnTo>
                  <a:pt x="858" y="662"/>
                </a:lnTo>
                <a:lnTo>
                  <a:pt x="916" y="727"/>
                </a:lnTo>
                <a:lnTo>
                  <a:pt x="1027" y="863"/>
                </a:lnTo>
                <a:lnTo>
                  <a:pt x="1128" y="1006"/>
                </a:lnTo>
                <a:lnTo>
                  <a:pt x="1220" y="1156"/>
                </a:lnTo>
                <a:lnTo>
                  <a:pt x="1260" y="1232"/>
                </a:lnTo>
                <a:lnTo>
                  <a:pt x="1295" y="1300"/>
                </a:lnTo>
                <a:lnTo>
                  <a:pt x="1357" y="1438"/>
                </a:lnTo>
                <a:lnTo>
                  <a:pt x="1412" y="1578"/>
                </a:lnTo>
                <a:lnTo>
                  <a:pt x="1457" y="1722"/>
                </a:lnTo>
                <a:lnTo>
                  <a:pt x="1494" y="1869"/>
                </a:lnTo>
                <a:lnTo>
                  <a:pt x="1524" y="2015"/>
                </a:lnTo>
                <a:lnTo>
                  <a:pt x="1545" y="2166"/>
                </a:lnTo>
                <a:lnTo>
                  <a:pt x="1558" y="2315"/>
                </a:lnTo>
                <a:lnTo>
                  <a:pt x="1561" y="2391"/>
                </a:lnTo>
                <a:lnTo>
                  <a:pt x="1558" y="2459"/>
                </a:lnTo>
                <a:lnTo>
                  <a:pt x="1553" y="2526"/>
                </a:lnTo>
                <a:lnTo>
                  <a:pt x="1554" y="2536"/>
                </a:lnTo>
                <a:lnTo>
                  <a:pt x="1561" y="2544"/>
                </a:lnTo>
                <a:lnTo>
                  <a:pt x="1559" y="2565"/>
                </a:lnTo>
                <a:lnTo>
                  <a:pt x="1559" y="2584"/>
                </a:lnTo>
                <a:lnTo>
                  <a:pt x="1561" y="2596"/>
                </a:lnTo>
                <a:lnTo>
                  <a:pt x="1574" y="2609"/>
                </a:lnTo>
                <a:lnTo>
                  <a:pt x="1593" y="2611"/>
                </a:lnTo>
                <a:lnTo>
                  <a:pt x="1610" y="2602"/>
                </a:lnTo>
                <a:lnTo>
                  <a:pt x="1614" y="2592"/>
                </a:lnTo>
                <a:lnTo>
                  <a:pt x="1619" y="2562"/>
                </a:lnTo>
                <a:lnTo>
                  <a:pt x="1624" y="2534"/>
                </a:lnTo>
                <a:lnTo>
                  <a:pt x="1653" y="2513"/>
                </a:lnTo>
                <a:lnTo>
                  <a:pt x="1695" y="2462"/>
                </a:lnTo>
                <a:lnTo>
                  <a:pt x="1724" y="2402"/>
                </a:lnTo>
                <a:lnTo>
                  <a:pt x="1741" y="2333"/>
                </a:lnTo>
                <a:lnTo>
                  <a:pt x="1749" y="2224"/>
                </a:lnTo>
                <a:lnTo>
                  <a:pt x="1739" y="2079"/>
                </a:lnTo>
                <a:lnTo>
                  <a:pt x="1732" y="2015"/>
                </a:lnTo>
              </a:path>
            </a:pathLst>
          </a:custGeom>
          <a:solidFill>
            <a:srgbClr val="002060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marL="0" algn="l" defTabSz="914354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178" algn="l" defTabSz="914354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354" algn="l" defTabSz="914354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532" algn="l" defTabSz="914354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709" algn="l" defTabSz="914354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5886" algn="l" defTabSz="914354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062" algn="l" defTabSz="914354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240" algn="l" defTabSz="914354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418" algn="l" defTabSz="914354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Clr>
                <a:srgbClr val="000000"/>
              </a:buClr>
              <a:buFont typeface="Arial"/>
              <a:buNone/>
              <a:defRPr/>
            </a:pPr>
            <a:endParaRPr lang="en-US">
              <a:solidFill>
                <a:srgbClr val="000000"/>
              </a:solidFill>
              <a:latin typeface="Arial"/>
              <a:sym typeface="Arial"/>
            </a:endParaRPr>
          </a:p>
        </p:txBody>
      </p:sp>
      <p:sp>
        <p:nvSpPr>
          <p:cNvPr id="42" name="Freeform 137">
            <a:extLst>
              <a:ext uri="{FF2B5EF4-FFF2-40B4-BE49-F238E27FC236}">
                <a16:creationId xmlns:a16="http://schemas.microsoft.com/office/drawing/2014/main" id="{899ACAB9-A645-493D-BA5E-7B03B2842BC0}"/>
              </a:ext>
            </a:extLst>
          </p:cNvPr>
          <p:cNvSpPr>
            <a:spLocks/>
          </p:cNvSpPr>
          <p:nvPr/>
        </p:nvSpPr>
        <p:spPr bwMode="auto">
          <a:xfrm rot="3165811">
            <a:off x="6293664" y="2372456"/>
            <a:ext cx="1209615" cy="1298931"/>
          </a:xfrm>
          <a:custGeom>
            <a:avLst/>
            <a:gdLst>
              <a:gd name="T0" fmla="*/ 1685 w 1749"/>
              <a:gd name="T1" fmla="*/ 1755 h 2611"/>
              <a:gd name="T2" fmla="*/ 1542 w 1749"/>
              <a:gd name="T3" fmla="*/ 1339 h 2611"/>
              <a:gd name="T4" fmla="*/ 1436 w 1749"/>
              <a:gd name="T5" fmla="*/ 1121 h 2611"/>
              <a:gd name="T6" fmla="*/ 1281 w 1749"/>
              <a:gd name="T7" fmla="*/ 842 h 2611"/>
              <a:gd name="T8" fmla="*/ 918 w 1749"/>
              <a:gd name="T9" fmla="*/ 425 h 2611"/>
              <a:gd name="T10" fmla="*/ 649 w 1749"/>
              <a:gd name="T11" fmla="*/ 258 h 2611"/>
              <a:gd name="T12" fmla="*/ 391 w 1749"/>
              <a:gd name="T13" fmla="*/ 185 h 2611"/>
              <a:gd name="T14" fmla="*/ 490 w 1749"/>
              <a:gd name="T15" fmla="*/ 177 h 2611"/>
              <a:gd name="T16" fmla="*/ 938 w 1749"/>
              <a:gd name="T17" fmla="*/ 158 h 2611"/>
              <a:gd name="T18" fmla="*/ 938 w 1749"/>
              <a:gd name="T19" fmla="*/ 106 h 2611"/>
              <a:gd name="T20" fmla="*/ 870 w 1749"/>
              <a:gd name="T21" fmla="*/ 98 h 2611"/>
              <a:gd name="T22" fmla="*/ 835 w 1749"/>
              <a:gd name="T23" fmla="*/ 94 h 2611"/>
              <a:gd name="T24" fmla="*/ 867 w 1749"/>
              <a:gd name="T25" fmla="*/ 88 h 2611"/>
              <a:gd name="T26" fmla="*/ 894 w 1749"/>
              <a:gd name="T27" fmla="*/ 50 h 2611"/>
              <a:gd name="T28" fmla="*/ 866 w 1749"/>
              <a:gd name="T29" fmla="*/ 24 h 2611"/>
              <a:gd name="T30" fmla="*/ 779 w 1749"/>
              <a:gd name="T31" fmla="*/ 22 h 2611"/>
              <a:gd name="T32" fmla="*/ 95 w 1749"/>
              <a:gd name="T33" fmla="*/ 1 h 2611"/>
              <a:gd name="T34" fmla="*/ 62 w 1749"/>
              <a:gd name="T35" fmla="*/ 11 h 2611"/>
              <a:gd name="T36" fmla="*/ 34 w 1749"/>
              <a:gd name="T37" fmla="*/ 30 h 2611"/>
              <a:gd name="T38" fmla="*/ 0 w 1749"/>
              <a:gd name="T39" fmla="*/ 61 h 2611"/>
              <a:gd name="T40" fmla="*/ 220 w 1749"/>
              <a:gd name="T41" fmla="*/ 351 h 2611"/>
              <a:gd name="T42" fmla="*/ 414 w 1749"/>
              <a:gd name="T43" fmla="*/ 573 h 2611"/>
              <a:gd name="T44" fmla="*/ 583 w 1749"/>
              <a:gd name="T45" fmla="*/ 767 h 2611"/>
              <a:gd name="T46" fmla="*/ 616 w 1749"/>
              <a:gd name="T47" fmla="*/ 735 h 2611"/>
              <a:gd name="T48" fmla="*/ 587 w 1749"/>
              <a:gd name="T49" fmla="*/ 700 h 2611"/>
              <a:gd name="T50" fmla="*/ 621 w 1749"/>
              <a:gd name="T51" fmla="*/ 676 h 2611"/>
              <a:gd name="T52" fmla="*/ 670 w 1749"/>
              <a:gd name="T53" fmla="*/ 722 h 2611"/>
              <a:gd name="T54" fmla="*/ 706 w 1749"/>
              <a:gd name="T55" fmla="*/ 685 h 2611"/>
              <a:gd name="T56" fmla="*/ 332 w 1749"/>
              <a:gd name="T57" fmla="*/ 255 h 2611"/>
              <a:gd name="T58" fmla="*/ 432 w 1749"/>
              <a:gd name="T59" fmla="*/ 303 h 2611"/>
              <a:gd name="T60" fmla="*/ 804 w 1749"/>
              <a:gd name="T61" fmla="*/ 604 h 2611"/>
              <a:gd name="T62" fmla="*/ 1027 w 1749"/>
              <a:gd name="T63" fmla="*/ 863 h 2611"/>
              <a:gd name="T64" fmla="*/ 1260 w 1749"/>
              <a:gd name="T65" fmla="*/ 1232 h 2611"/>
              <a:gd name="T66" fmla="*/ 1412 w 1749"/>
              <a:gd name="T67" fmla="*/ 1578 h 2611"/>
              <a:gd name="T68" fmla="*/ 1524 w 1749"/>
              <a:gd name="T69" fmla="*/ 2015 h 2611"/>
              <a:gd name="T70" fmla="*/ 1561 w 1749"/>
              <a:gd name="T71" fmla="*/ 2391 h 2611"/>
              <a:gd name="T72" fmla="*/ 1554 w 1749"/>
              <a:gd name="T73" fmla="*/ 2536 h 2611"/>
              <a:gd name="T74" fmla="*/ 1559 w 1749"/>
              <a:gd name="T75" fmla="*/ 2584 h 2611"/>
              <a:gd name="T76" fmla="*/ 1593 w 1749"/>
              <a:gd name="T77" fmla="*/ 2611 h 2611"/>
              <a:gd name="T78" fmla="*/ 1619 w 1749"/>
              <a:gd name="T79" fmla="*/ 2562 h 2611"/>
              <a:gd name="T80" fmla="*/ 1695 w 1749"/>
              <a:gd name="T81" fmla="*/ 2462 h 2611"/>
              <a:gd name="T82" fmla="*/ 1749 w 1749"/>
              <a:gd name="T83" fmla="*/ 2224 h 261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</a:cxnLst>
            <a:rect l="0" t="0" r="r" b="b"/>
            <a:pathLst>
              <a:path w="1749" h="2611">
                <a:moveTo>
                  <a:pt x="1732" y="2015"/>
                </a:moveTo>
                <a:lnTo>
                  <a:pt x="1720" y="1928"/>
                </a:lnTo>
                <a:lnTo>
                  <a:pt x="1685" y="1755"/>
                </a:lnTo>
                <a:lnTo>
                  <a:pt x="1638" y="1585"/>
                </a:lnTo>
                <a:lnTo>
                  <a:pt x="1577" y="1419"/>
                </a:lnTo>
                <a:lnTo>
                  <a:pt x="1542" y="1339"/>
                </a:lnTo>
                <a:lnTo>
                  <a:pt x="1502" y="1253"/>
                </a:lnTo>
                <a:lnTo>
                  <a:pt x="1458" y="1170"/>
                </a:lnTo>
                <a:lnTo>
                  <a:pt x="1436" y="1121"/>
                </a:lnTo>
                <a:lnTo>
                  <a:pt x="1413" y="1073"/>
                </a:lnTo>
                <a:lnTo>
                  <a:pt x="1373" y="997"/>
                </a:lnTo>
                <a:lnTo>
                  <a:pt x="1281" y="842"/>
                </a:lnTo>
                <a:lnTo>
                  <a:pt x="1173" y="691"/>
                </a:lnTo>
                <a:lnTo>
                  <a:pt x="1053" y="551"/>
                </a:lnTo>
                <a:lnTo>
                  <a:pt x="918" y="425"/>
                </a:lnTo>
                <a:lnTo>
                  <a:pt x="808" y="343"/>
                </a:lnTo>
                <a:lnTo>
                  <a:pt x="730" y="297"/>
                </a:lnTo>
                <a:lnTo>
                  <a:pt x="649" y="258"/>
                </a:lnTo>
                <a:lnTo>
                  <a:pt x="566" y="225"/>
                </a:lnTo>
                <a:lnTo>
                  <a:pt x="481" y="201"/>
                </a:lnTo>
                <a:lnTo>
                  <a:pt x="391" y="185"/>
                </a:lnTo>
                <a:lnTo>
                  <a:pt x="346" y="181"/>
                </a:lnTo>
                <a:lnTo>
                  <a:pt x="419" y="180"/>
                </a:lnTo>
                <a:lnTo>
                  <a:pt x="490" y="177"/>
                </a:lnTo>
                <a:lnTo>
                  <a:pt x="708" y="170"/>
                </a:lnTo>
                <a:lnTo>
                  <a:pt x="925" y="159"/>
                </a:lnTo>
                <a:lnTo>
                  <a:pt x="938" y="158"/>
                </a:lnTo>
                <a:lnTo>
                  <a:pt x="953" y="142"/>
                </a:lnTo>
                <a:lnTo>
                  <a:pt x="953" y="122"/>
                </a:lnTo>
                <a:lnTo>
                  <a:pt x="938" y="106"/>
                </a:lnTo>
                <a:lnTo>
                  <a:pt x="925" y="103"/>
                </a:lnTo>
                <a:lnTo>
                  <a:pt x="898" y="101"/>
                </a:lnTo>
                <a:lnTo>
                  <a:pt x="870" y="98"/>
                </a:lnTo>
                <a:lnTo>
                  <a:pt x="865" y="97"/>
                </a:lnTo>
                <a:lnTo>
                  <a:pt x="859" y="97"/>
                </a:lnTo>
                <a:lnTo>
                  <a:pt x="835" y="94"/>
                </a:lnTo>
                <a:lnTo>
                  <a:pt x="811" y="93"/>
                </a:lnTo>
                <a:lnTo>
                  <a:pt x="839" y="91"/>
                </a:lnTo>
                <a:lnTo>
                  <a:pt x="867" y="88"/>
                </a:lnTo>
                <a:lnTo>
                  <a:pt x="879" y="85"/>
                </a:lnTo>
                <a:lnTo>
                  <a:pt x="893" y="70"/>
                </a:lnTo>
                <a:lnTo>
                  <a:pt x="894" y="50"/>
                </a:lnTo>
                <a:lnTo>
                  <a:pt x="884" y="35"/>
                </a:lnTo>
                <a:lnTo>
                  <a:pt x="874" y="31"/>
                </a:lnTo>
                <a:lnTo>
                  <a:pt x="866" y="24"/>
                </a:lnTo>
                <a:lnTo>
                  <a:pt x="854" y="23"/>
                </a:lnTo>
                <a:lnTo>
                  <a:pt x="817" y="22"/>
                </a:lnTo>
                <a:lnTo>
                  <a:pt x="779" y="22"/>
                </a:lnTo>
                <a:lnTo>
                  <a:pt x="608" y="10"/>
                </a:lnTo>
                <a:lnTo>
                  <a:pt x="266" y="0"/>
                </a:lnTo>
                <a:lnTo>
                  <a:pt x="95" y="1"/>
                </a:lnTo>
                <a:lnTo>
                  <a:pt x="80" y="2"/>
                </a:lnTo>
                <a:lnTo>
                  <a:pt x="73" y="10"/>
                </a:lnTo>
                <a:lnTo>
                  <a:pt x="62" y="11"/>
                </a:lnTo>
                <a:lnTo>
                  <a:pt x="47" y="24"/>
                </a:lnTo>
                <a:lnTo>
                  <a:pt x="43" y="33"/>
                </a:lnTo>
                <a:lnTo>
                  <a:pt x="34" y="30"/>
                </a:lnTo>
                <a:lnTo>
                  <a:pt x="16" y="32"/>
                </a:lnTo>
                <a:lnTo>
                  <a:pt x="3" y="44"/>
                </a:lnTo>
                <a:lnTo>
                  <a:pt x="0" y="61"/>
                </a:lnTo>
                <a:lnTo>
                  <a:pt x="5" y="70"/>
                </a:lnTo>
                <a:lnTo>
                  <a:pt x="89" y="184"/>
                </a:lnTo>
                <a:lnTo>
                  <a:pt x="220" y="351"/>
                </a:lnTo>
                <a:lnTo>
                  <a:pt x="314" y="457"/>
                </a:lnTo>
                <a:lnTo>
                  <a:pt x="362" y="508"/>
                </a:lnTo>
                <a:lnTo>
                  <a:pt x="414" y="573"/>
                </a:lnTo>
                <a:lnTo>
                  <a:pt x="520" y="698"/>
                </a:lnTo>
                <a:lnTo>
                  <a:pt x="574" y="759"/>
                </a:lnTo>
                <a:lnTo>
                  <a:pt x="583" y="767"/>
                </a:lnTo>
                <a:lnTo>
                  <a:pt x="601" y="766"/>
                </a:lnTo>
                <a:lnTo>
                  <a:pt x="613" y="753"/>
                </a:lnTo>
                <a:lnTo>
                  <a:pt x="616" y="735"/>
                </a:lnTo>
                <a:lnTo>
                  <a:pt x="609" y="724"/>
                </a:lnTo>
                <a:lnTo>
                  <a:pt x="599" y="713"/>
                </a:lnTo>
                <a:lnTo>
                  <a:pt x="587" y="700"/>
                </a:lnTo>
                <a:lnTo>
                  <a:pt x="599" y="701"/>
                </a:lnTo>
                <a:lnTo>
                  <a:pt x="617" y="688"/>
                </a:lnTo>
                <a:lnTo>
                  <a:pt x="621" y="676"/>
                </a:lnTo>
                <a:lnTo>
                  <a:pt x="640" y="696"/>
                </a:lnTo>
                <a:lnTo>
                  <a:pt x="660" y="715"/>
                </a:lnTo>
                <a:lnTo>
                  <a:pt x="670" y="722"/>
                </a:lnTo>
                <a:lnTo>
                  <a:pt x="691" y="720"/>
                </a:lnTo>
                <a:lnTo>
                  <a:pt x="705" y="706"/>
                </a:lnTo>
                <a:lnTo>
                  <a:pt x="706" y="685"/>
                </a:lnTo>
                <a:lnTo>
                  <a:pt x="700" y="675"/>
                </a:lnTo>
                <a:lnTo>
                  <a:pt x="516" y="465"/>
                </a:lnTo>
                <a:lnTo>
                  <a:pt x="332" y="255"/>
                </a:lnTo>
                <a:lnTo>
                  <a:pt x="346" y="260"/>
                </a:lnTo>
                <a:lnTo>
                  <a:pt x="360" y="267"/>
                </a:lnTo>
                <a:lnTo>
                  <a:pt x="432" y="303"/>
                </a:lnTo>
                <a:lnTo>
                  <a:pt x="565" y="390"/>
                </a:lnTo>
                <a:lnTo>
                  <a:pt x="688" y="492"/>
                </a:lnTo>
                <a:lnTo>
                  <a:pt x="804" y="604"/>
                </a:lnTo>
                <a:lnTo>
                  <a:pt x="858" y="662"/>
                </a:lnTo>
                <a:lnTo>
                  <a:pt x="916" y="727"/>
                </a:lnTo>
                <a:lnTo>
                  <a:pt x="1027" y="863"/>
                </a:lnTo>
                <a:lnTo>
                  <a:pt x="1128" y="1006"/>
                </a:lnTo>
                <a:lnTo>
                  <a:pt x="1220" y="1156"/>
                </a:lnTo>
                <a:lnTo>
                  <a:pt x="1260" y="1232"/>
                </a:lnTo>
                <a:lnTo>
                  <a:pt x="1295" y="1300"/>
                </a:lnTo>
                <a:lnTo>
                  <a:pt x="1357" y="1438"/>
                </a:lnTo>
                <a:lnTo>
                  <a:pt x="1412" y="1578"/>
                </a:lnTo>
                <a:lnTo>
                  <a:pt x="1457" y="1722"/>
                </a:lnTo>
                <a:lnTo>
                  <a:pt x="1494" y="1869"/>
                </a:lnTo>
                <a:lnTo>
                  <a:pt x="1524" y="2015"/>
                </a:lnTo>
                <a:lnTo>
                  <a:pt x="1545" y="2166"/>
                </a:lnTo>
                <a:lnTo>
                  <a:pt x="1558" y="2315"/>
                </a:lnTo>
                <a:lnTo>
                  <a:pt x="1561" y="2391"/>
                </a:lnTo>
                <a:lnTo>
                  <a:pt x="1558" y="2459"/>
                </a:lnTo>
                <a:lnTo>
                  <a:pt x="1553" y="2526"/>
                </a:lnTo>
                <a:lnTo>
                  <a:pt x="1554" y="2536"/>
                </a:lnTo>
                <a:lnTo>
                  <a:pt x="1561" y="2544"/>
                </a:lnTo>
                <a:lnTo>
                  <a:pt x="1559" y="2565"/>
                </a:lnTo>
                <a:lnTo>
                  <a:pt x="1559" y="2584"/>
                </a:lnTo>
                <a:lnTo>
                  <a:pt x="1561" y="2596"/>
                </a:lnTo>
                <a:lnTo>
                  <a:pt x="1574" y="2609"/>
                </a:lnTo>
                <a:lnTo>
                  <a:pt x="1593" y="2611"/>
                </a:lnTo>
                <a:lnTo>
                  <a:pt x="1610" y="2602"/>
                </a:lnTo>
                <a:lnTo>
                  <a:pt x="1614" y="2592"/>
                </a:lnTo>
                <a:lnTo>
                  <a:pt x="1619" y="2562"/>
                </a:lnTo>
                <a:lnTo>
                  <a:pt x="1624" y="2534"/>
                </a:lnTo>
                <a:lnTo>
                  <a:pt x="1653" y="2513"/>
                </a:lnTo>
                <a:lnTo>
                  <a:pt x="1695" y="2462"/>
                </a:lnTo>
                <a:lnTo>
                  <a:pt x="1724" y="2402"/>
                </a:lnTo>
                <a:lnTo>
                  <a:pt x="1741" y="2333"/>
                </a:lnTo>
                <a:lnTo>
                  <a:pt x="1749" y="2224"/>
                </a:lnTo>
                <a:lnTo>
                  <a:pt x="1739" y="2079"/>
                </a:lnTo>
                <a:lnTo>
                  <a:pt x="1732" y="2015"/>
                </a:lnTo>
              </a:path>
            </a:pathLst>
          </a:custGeom>
          <a:solidFill>
            <a:srgbClr val="002060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marL="0" algn="l" defTabSz="914354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178" algn="l" defTabSz="914354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354" algn="l" defTabSz="914354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532" algn="l" defTabSz="914354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709" algn="l" defTabSz="914354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5886" algn="l" defTabSz="914354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062" algn="l" defTabSz="914354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240" algn="l" defTabSz="914354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418" algn="l" defTabSz="914354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Clr>
                <a:srgbClr val="000000"/>
              </a:buClr>
              <a:buFont typeface="Arial"/>
              <a:buNone/>
              <a:defRPr/>
            </a:pPr>
            <a:endParaRPr lang="en-US" dirty="0">
              <a:solidFill>
                <a:srgbClr val="000000"/>
              </a:solidFill>
              <a:latin typeface="Arial"/>
              <a:sym typeface="Arial"/>
            </a:endParaRPr>
          </a:p>
        </p:txBody>
      </p:sp>
      <p:sp>
        <p:nvSpPr>
          <p:cNvPr id="43" name="Freeform 137">
            <a:extLst>
              <a:ext uri="{FF2B5EF4-FFF2-40B4-BE49-F238E27FC236}">
                <a16:creationId xmlns:a16="http://schemas.microsoft.com/office/drawing/2014/main" id="{4E21E3B5-B290-4500-84FE-0041F21389EA}"/>
              </a:ext>
            </a:extLst>
          </p:cNvPr>
          <p:cNvSpPr>
            <a:spLocks/>
          </p:cNvSpPr>
          <p:nvPr/>
        </p:nvSpPr>
        <p:spPr bwMode="auto">
          <a:xfrm rot="10800000">
            <a:off x="6678258" y="3811088"/>
            <a:ext cx="1216735" cy="1317010"/>
          </a:xfrm>
          <a:custGeom>
            <a:avLst/>
            <a:gdLst>
              <a:gd name="T0" fmla="*/ 1685 w 1749"/>
              <a:gd name="T1" fmla="*/ 1755 h 2611"/>
              <a:gd name="T2" fmla="*/ 1542 w 1749"/>
              <a:gd name="T3" fmla="*/ 1339 h 2611"/>
              <a:gd name="T4" fmla="*/ 1436 w 1749"/>
              <a:gd name="T5" fmla="*/ 1121 h 2611"/>
              <a:gd name="T6" fmla="*/ 1281 w 1749"/>
              <a:gd name="T7" fmla="*/ 842 h 2611"/>
              <a:gd name="T8" fmla="*/ 918 w 1749"/>
              <a:gd name="T9" fmla="*/ 425 h 2611"/>
              <a:gd name="T10" fmla="*/ 649 w 1749"/>
              <a:gd name="T11" fmla="*/ 258 h 2611"/>
              <a:gd name="T12" fmla="*/ 391 w 1749"/>
              <a:gd name="T13" fmla="*/ 185 h 2611"/>
              <a:gd name="T14" fmla="*/ 490 w 1749"/>
              <a:gd name="T15" fmla="*/ 177 h 2611"/>
              <a:gd name="T16" fmla="*/ 938 w 1749"/>
              <a:gd name="T17" fmla="*/ 158 h 2611"/>
              <a:gd name="T18" fmla="*/ 938 w 1749"/>
              <a:gd name="T19" fmla="*/ 106 h 2611"/>
              <a:gd name="T20" fmla="*/ 870 w 1749"/>
              <a:gd name="T21" fmla="*/ 98 h 2611"/>
              <a:gd name="T22" fmla="*/ 835 w 1749"/>
              <a:gd name="T23" fmla="*/ 94 h 2611"/>
              <a:gd name="T24" fmla="*/ 867 w 1749"/>
              <a:gd name="T25" fmla="*/ 88 h 2611"/>
              <a:gd name="T26" fmla="*/ 894 w 1749"/>
              <a:gd name="T27" fmla="*/ 50 h 2611"/>
              <a:gd name="T28" fmla="*/ 866 w 1749"/>
              <a:gd name="T29" fmla="*/ 24 h 2611"/>
              <a:gd name="T30" fmla="*/ 779 w 1749"/>
              <a:gd name="T31" fmla="*/ 22 h 2611"/>
              <a:gd name="T32" fmla="*/ 95 w 1749"/>
              <a:gd name="T33" fmla="*/ 1 h 2611"/>
              <a:gd name="T34" fmla="*/ 62 w 1749"/>
              <a:gd name="T35" fmla="*/ 11 h 2611"/>
              <a:gd name="T36" fmla="*/ 34 w 1749"/>
              <a:gd name="T37" fmla="*/ 30 h 2611"/>
              <a:gd name="T38" fmla="*/ 0 w 1749"/>
              <a:gd name="T39" fmla="*/ 61 h 2611"/>
              <a:gd name="T40" fmla="*/ 220 w 1749"/>
              <a:gd name="T41" fmla="*/ 351 h 2611"/>
              <a:gd name="T42" fmla="*/ 414 w 1749"/>
              <a:gd name="T43" fmla="*/ 573 h 2611"/>
              <a:gd name="T44" fmla="*/ 583 w 1749"/>
              <a:gd name="T45" fmla="*/ 767 h 2611"/>
              <a:gd name="T46" fmla="*/ 616 w 1749"/>
              <a:gd name="T47" fmla="*/ 735 h 2611"/>
              <a:gd name="T48" fmla="*/ 587 w 1749"/>
              <a:gd name="T49" fmla="*/ 700 h 2611"/>
              <a:gd name="T50" fmla="*/ 621 w 1749"/>
              <a:gd name="T51" fmla="*/ 676 h 2611"/>
              <a:gd name="T52" fmla="*/ 670 w 1749"/>
              <a:gd name="T53" fmla="*/ 722 h 2611"/>
              <a:gd name="T54" fmla="*/ 706 w 1749"/>
              <a:gd name="T55" fmla="*/ 685 h 2611"/>
              <a:gd name="T56" fmla="*/ 332 w 1749"/>
              <a:gd name="T57" fmla="*/ 255 h 2611"/>
              <a:gd name="T58" fmla="*/ 432 w 1749"/>
              <a:gd name="T59" fmla="*/ 303 h 2611"/>
              <a:gd name="T60" fmla="*/ 804 w 1749"/>
              <a:gd name="T61" fmla="*/ 604 h 2611"/>
              <a:gd name="T62" fmla="*/ 1027 w 1749"/>
              <a:gd name="T63" fmla="*/ 863 h 2611"/>
              <a:gd name="T64" fmla="*/ 1260 w 1749"/>
              <a:gd name="T65" fmla="*/ 1232 h 2611"/>
              <a:gd name="T66" fmla="*/ 1412 w 1749"/>
              <a:gd name="T67" fmla="*/ 1578 h 2611"/>
              <a:gd name="T68" fmla="*/ 1524 w 1749"/>
              <a:gd name="T69" fmla="*/ 2015 h 2611"/>
              <a:gd name="T70" fmla="*/ 1561 w 1749"/>
              <a:gd name="T71" fmla="*/ 2391 h 2611"/>
              <a:gd name="T72" fmla="*/ 1554 w 1749"/>
              <a:gd name="T73" fmla="*/ 2536 h 2611"/>
              <a:gd name="T74" fmla="*/ 1559 w 1749"/>
              <a:gd name="T75" fmla="*/ 2584 h 2611"/>
              <a:gd name="T76" fmla="*/ 1593 w 1749"/>
              <a:gd name="T77" fmla="*/ 2611 h 2611"/>
              <a:gd name="T78" fmla="*/ 1619 w 1749"/>
              <a:gd name="T79" fmla="*/ 2562 h 2611"/>
              <a:gd name="T80" fmla="*/ 1695 w 1749"/>
              <a:gd name="T81" fmla="*/ 2462 h 2611"/>
              <a:gd name="T82" fmla="*/ 1749 w 1749"/>
              <a:gd name="T83" fmla="*/ 2224 h 261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</a:cxnLst>
            <a:rect l="0" t="0" r="r" b="b"/>
            <a:pathLst>
              <a:path w="1749" h="2611">
                <a:moveTo>
                  <a:pt x="1732" y="2015"/>
                </a:moveTo>
                <a:lnTo>
                  <a:pt x="1720" y="1928"/>
                </a:lnTo>
                <a:lnTo>
                  <a:pt x="1685" y="1755"/>
                </a:lnTo>
                <a:lnTo>
                  <a:pt x="1638" y="1585"/>
                </a:lnTo>
                <a:lnTo>
                  <a:pt x="1577" y="1419"/>
                </a:lnTo>
                <a:lnTo>
                  <a:pt x="1542" y="1339"/>
                </a:lnTo>
                <a:lnTo>
                  <a:pt x="1502" y="1253"/>
                </a:lnTo>
                <a:lnTo>
                  <a:pt x="1458" y="1170"/>
                </a:lnTo>
                <a:lnTo>
                  <a:pt x="1436" y="1121"/>
                </a:lnTo>
                <a:lnTo>
                  <a:pt x="1413" y="1073"/>
                </a:lnTo>
                <a:lnTo>
                  <a:pt x="1373" y="997"/>
                </a:lnTo>
                <a:lnTo>
                  <a:pt x="1281" y="842"/>
                </a:lnTo>
                <a:lnTo>
                  <a:pt x="1173" y="691"/>
                </a:lnTo>
                <a:lnTo>
                  <a:pt x="1053" y="551"/>
                </a:lnTo>
                <a:lnTo>
                  <a:pt x="918" y="425"/>
                </a:lnTo>
                <a:lnTo>
                  <a:pt x="808" y="343"/>
                </a:lnTo>
                <a:lnTo>
                  <a:pt x="730" y="297"/>
                </a:lnTo>
                <a:lnTo>
                  <a:pt x="649" y="258"/>
                </a:lnTo>
                <a:lnTo>
                  <a:pt x="566" y="225"/>
                </a:lnTo>
                <a:lnTo>
                  <a:pt x="481" y="201"/>
                </a:lnTo>
                <a:lnTo>
                  <a:pt x="391" y="185"/>
                </a:lnTo>
                <a:lnTo>
                  <a:pt x="346" y="181"/>
                </a:lnTo>
                <a:lnTo>
                  <a:pt x="419" y="180"/>
                </a:lnTo>
                <a:lnTo>
                  <a:pt x="490" y="177"/>
                </a:lnTo>
                <a:lnTo>
                  <a:pt x="708" y="170"/>
                </a:lnTo>
                <a:lnTo>
                  <a:pt x="925" y="159"/>
                </a:lnTo>
                <a:lnTo>
                  <a:pt x="938" y="158"/>
                </a:lnTo>
                <a:lnTo>
                  <a:pt x="953" y="142"/>
                </a:lnTo>
                <a:lnTo>
                  <a:pt x="953" y="122"/>
                </a:lnTo>
                <a:lnTo>
                  <a:pt x="938" y="106"/>
                </a:lnTo>
                <a:lnTo>
                  <a:pt x="925" y="103"/>
                </a:lnTo>
                <a:lnTo>
                  <a:pt x="898" y="101"/>
                </a:lnTo>
                <a:lnTo>
                  <a:pt x="870" y="98"/>
                </a:lnTo>
                <a:lnTo>
                  <a:pt x="865" y="97"/>
                </a:lnTo>
                <a:lnTo>
                  <a:pt x="859" y="97"/>
                </a:lnTo>
                <a:lnTo>
                  <a:pt x="835" y="94"/>
                </a:lnTo>
                <a:lnTo>
                  <a:pt x="811" y="93"/>
                </a:lnTo>
                <a:lnTo>
                  <a:pt x="839" y="91"/>
                </a:lnTo>
                <a:lnTo>
                  <a:pt x="867" y="88"/>
                </a:lnTo>
                <a:lnTo>
                  <a:pt x="879" y="85"/>
                </a:lnTo>
                <a:lnTo>
                  <a:pt x="893" y="70"/>
                </a:lnTo>
                <a:lnTo>
                  <a:pt x="894" y="50"/>
                </a:lnTo>
                <a:lnTo>
                  <a:pt x="884" y="35"/>
                </a:lnTo>
                <a:lnTo>
                  <a:pt x="874" y="31"/>
                </a:lnTo>
                <a:lnTo>
                  <a:pt x="866" y="24"/>
                </a:lnTo>
                <a:lnTo>
                  <a:pt x="854" y="23"/>
                </a:lnTo>
                <a:lnTo>
                  <a:pt x="817" y="22"/>
                </a:lnTo>
                <a:lnTo>
                  <a:pt x="779" y="22"/>
                </a:lnTo>
                <a:lnTo>
                  <a:pt x="608" y="10"/>
                </a:lnTo>
                <a:lnTo>
                  <a:pt x="266" y="0"/>
                </a:lnTo>
                <a:lnTo>
                  <a:pt x="95" y="1"/>
                </a:lnTo>
                <a:lnTo>
                  <a:pt x="80" y="2"/>
                </a:lnTo>
                <a:lnTo>
                  <a:pt x="73" y="10"/>
                </a:lnTo>
                <a:lnTo>
                  <a:pt x="62" y="11"/>
                </a:lnTo>
                <a:lnTo>
                  <a:pt x="47" y="24"/>
                </a:lnTo>
                <a:lnTo>
                  <a:pt x="43" y="33"/>
                </a:lnTo>
                <a:lnTo>
                  <a:pt x="34" y="30"/>
                </a:lnTo>
                <a:lnTo>
                  <a:pt x="16" y="32"/>
                </a:lnTo>
                <a:lnTo>
                  <a:pt x="3" y="44"/>
                </a:lnTo>
                <a:lnTo>
                  <a:pt x="0" y="61"/>
                </a:lnTo>
                <a:lnTo>
                  <a:pt x="5" y="70"/>
                </a:lnTo>
                <a:lnTo>
                  <a:pt x="89" y="184"/>
                </a:lnTo>
                <a:lnTo>
                  <a:pt x="220" y="351"/>
                </a:lnTo>
                <a:lnTo>
                  <a:pt x="314" y="457"/>
                </a:lnTo>
                <a:lnTo>
                  <a:pt x="362" y="508"/>
                </a:lnTo>
                <a:lnTo>
                  <a:pt x="414" y="573"/>
                </a:lnTo>
                <a:lnTo>
                  <a:pt x="520" y="698"/>
                </a:lnTo>
                <a:lnTo>
                  <a:pt x="574" y="759"/>
                </a:lnTo>
                <a:lnTo>
                  <a:pt x="583" y="767"/>
                </a:lnTo>
                <a:lnTo>
                  <a:pt x="601" y="766"/>
                </a:lnTo>
                <a:lnTo>
                  <a:pt x="613" y="753"/>
                </a:lnTo>
                <a:lnTo>
                  <a:pt x="616" y="735"/>
                </a:lnTo>
                <a:lnTo>
                  <a:pt x="609" y="724"/>
                </a:lnTo>
                <a:lnTo>
                  <a:pt x="599" y="713"/>
                </a:lnTo>
                <a:lnTo>
                  <a:pt x="587" y="700"/>
                </a:lnTo>
                <a:lnTo>
                  <a:pt x="599" y="701"/>
                </a:lnTo>
                <a:lnTo>
                  <a:pt x="617" y="688"/>
                </a:lnTo>
                <a:lnTo>
                  <a:pt x="621" y="676"/>
                </a:lnTo>
                <a:lnTo>
                  <a:pt x="640" y="696"/>
                </a:lnTo>
                <a:lnTo>
                  <a:pt x="660" y="715"/>
                </a:lnTo>
                <a:lnTo>
                  <a:pt x="670" y="722"/>
                </a:lnTo>
                <a:lnTo>
                  <a:pt x="691" y="720"/>
                </a:lnTo>
                <a:lnTo>
                  <a:pt x="705" y="706"/>
                </a:lnTo>
                <a:lnTo>
                  <a:pt x="706" y="685"/>
                </a:lnTo>
                <a:lnTo>
                  <a:pt x="700" y="675"/>
                </a:lnTo>
                <a:lnTo>
                  <a:pt x="516" y="465"/>
                </a:lnTo>
                <a:lnTo>
                  <a:pt x="332" y="255"/>
                </a:lnTo>
                <a:lnTo>
                  <a:pt x="346" y="260"/>
                </a:lnTo>
                <a:lnTo>
                  <a:pt x="360" y="267"/>
                </a:lnTo>
                <a:lnTo>
                  <a:pt x="432" y="303"/>
                </a:lnTo>
                <a:lnTo>
                  <a:pt x="565" y="390"/>
                </a:lnTo>
                <a:lnTo>
                  <a:pt x="688" y="492"/>
                </a:lnTo>
                <a:lnTo>
                  <a:pt x="804" y="604"/>
                </a:lnTo>
                <a:lnTo>
                  <a:pt x="858" y="662"/>
                </a:lnTo>
                <a:lnTo>
                  <a:pt x="916" y="727"/>
                </a:lnTo>
                <a:lnTo>
                  <a:pt x="1027" y="863"/>
                </a:lnTo>
                <a:lnTo>
                  <a:pt x="1128" y="1006"/>
                </a:lnTo>
                <a:lnTo>
                  <a:pt x="1220" y="1156"/>
                </a:lnTo>
                <a:lnTo>
                  <a:pt x="1260" y="1232"/>
                </a:lnTo>
                <a:lnTo>
                  <a:pt x="1295" y="1300"/>
                </a:lnTo>
                <a:lnTo>
                  <a:pt x="1357" y="1438"/>
                </a:lnTo>
                <a:lnTo>
                  <a:pt x="1412" y="1578"/>
                </a:lnTo>
                <a:lnTo>
                  <a:pt x="1457" y="1722"/>
                </a:lnTo>
                <a:lnTo>
                  <a:pt x="1494" y="1869"/>
                </a:lnTo>
                <a:lnTo>
                  <a:pt x="1524" y="2015"/>
                </a:lnTo>
                <a:lnTo>
                  <a:pt x="1545" y="2166"/>
                </a:lnTo>
                <a:lnTo>
                  <a:pt x="1558" y="2315"/>
                </a:lnTo>
                <a:lnTo>
                  <a:pt x="1561" y="2391"/>
                </a:lnTo>
                <a:lnTo>
                  <a:pt x="1558" y="2459"/>
                </a:lnTo>
                <a:lnTo>
                  <a:pt x="1553" y="2526"/>
                </a:lnTo>
                <a:lnTo>
                  <a:pt x="1554" y="2536"/>
                </a:lnTo>
                <a:lnTo>
                  <a:pt x="1561" y="2544"/>
                </a:lnTo>
                <a:lnTo>
                  <a:pt x="1559" y="2565"/>
                </a:lnTo>
                <a:lnTo>
                  <a:pt x="1559" y="2584"/>
                </a:lnTo>
                <a:lnTo>
                  <a:pt x="1561" y="2596"/>
                </a:lnTo>
                <a:lnTo>
                  <a:pt x="1574" y="2609"/>
                </a:lnTo>
                <a:lnTo>
                  <a:pt x="1593" y="2611"/>
                </a:lnTo>
                <a:lnTo>
                  <a:pt x="1610" y="2602"/>
                </a:lnTo>
                <a:lnTo>
                  <a:pt x="1614" y="2592"/>
                </a:lnTo>
                <a:lnTo>
                  <a:pt x="1619" y="2562"/>
                </a:lnTo>
                <a:lnTo>
                  <a:pt x="1624" y="2534"/>
                </a:lnTo>
                <a:lnTo>
                  <a:pt x="1653" y="2513"/>
                </a:lnTo>
                <a:lnTo>
                  <a:pt x="1695" y="2462"/>
                </a:lnTo>
                <a:lnTo>
                  <a:pt x="1724" y="2402"/>
                </a:lnTo>
                <a:lnTo>
                  <a:pt x="1741" y="2333"/>
                </a:lnTo>
                <a:lnTo>
                  <a:pt x="1749" y="2224"/>
                </a:lnTo>
                <a:lnTo>
                  <a:pt x="1739" y="2079"/>
                </a:lnTo>
                <a:lnTo>
                  <a:pt x="1732" y="2015"/>
                </a:lnTo>
              </a:path>
            </a:pathLst>
          </a:custGeom>
          <a:solidFill>
            <a:srgbClr val="002060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marL="0" algn="l" defTabSz="914354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178" algn="l" defTabSz="914354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354" algn="l" defTabSz="914354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532" algn="l" defTabSz="914354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709" algn="l" defTabSz="914354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5886" algn="l" defTabSz="914354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062" algn="l" defTabSz="914354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240" algn="l" defTabSz="914354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418" algn="l" defTabSz="914354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Clr>
                <a:srgbClr val="000000"/>
              </a:buClr>
              <a:buFont typeface="Arial"/>
              <a:buNone/>
              <a:defRPr/>
            </a:pPr>
            <a:endParaRPr lang="en-US">
              <a:solidFill>
                <a:srgbClr val="000000"/>
              </a:solidFill>
              <a:latin typeface="Arial"/>
              <a:sym typeface="Arial"/>
            </a:endParaRPr>
          </a:p>
        </p:txBody>
      </p:sp>
      <p:sp>
        <p:nvSpPr>
          <p:cNvPr id="44" name="Freeform 137">
            <a:extLst>
              <a:ext uri="{FF2B5EF4-FFF2-40B4-BE49-F238E27FC236}">
                <a16:creationId xmlns:a16="http://schemas.microsoft.com/office/drawing/2014/main" id="{F2F57BAD-EE2C-4D1F-9649-49F5297E5DFA}"/>
              </a:ext>
            </a:extLst>
          </p:cNvPr>
          <p:cNvSpPr>
            <a:spLocks/>
          </p:cNvSpPr>
          <p:nvPr/>
        </p:nvSpPr>
        <p:spPr bwMode="auto">
          <a:xfrm rot="18895592">
            <a:off x="5227217" y="3340014"/>
            <a:ext cx="1301258" cy="1078443"/>
          </a:xfrm>
          <a:custGeom>
            <a:avLst/>
            <a:gdLst>
              <a:gd name="T0" fmla="*/ 1685 w 1749"/>
              <a:gd name="T1" fmla="*/ 1755 h 2611"/>
              <a:gd name="T2" fmla="*/ 1542 w 1749"/>
              <a:gd name="T3" fmla="*/ 1339 h 2611"/>
              <a:gd name="T4" fmla="*/ 1436 w 1749"/>
              <a:gd name="T5" fmla="*/ 1121 h 2611"/>
              <a:gd name="T6" fmla="*/ 1281 w 1749"/>
              <a:gd name="T7" fmla="*/ 842 h 2611"/>
              <a:gd name="T8" fmla="*/ 918 w 1749"/>
              <a:gd name="T9" fmla="*/ 425 h 2611"/>
              <a:gd name="T10" fmla="*/ 649 w 1749"/>
              <a:gd name="T11" fmla="*/ 258 h 2611"/>
              <a:gd name="T12" fmla="*/ 391 w 1749"/>
              <a:gd name="T13" fmla="*/ 185 h 2611"/>
              <a:gd name="T14" fmla="*/ 490 w 1749"/>
              <a:gd name="T15" fmla="*/ 177 h 2611"/>
              <a:gd name="T16" fmla="*/ 938 w 1749"/>
              <a:gd name="T17" fmla="*/ 158 h 2611"/>
              <a:gd name="T18" fmla="*/ 938 w 1749"/>
              <a:gd name="T19" fmla="*/ 106 h 2611"/>
              <a:gd name="T20" fmla="*/ 870 w 1749"/>
              <a:gd name="T21" fmla="*/ 98 h 2611"/>
              <a:gd name="T22" fmla="*/ 835 w 1749"/>
              <a:gd name="T23" fmla="*/ 94 h 2611"/>
              <a:gd name="T24" fmla="*/ 867 w 1749"/>
              <a:gd name="T25" fmla="*/ 88 h 2611"/>
              <a:gd name="T26" fmla="*/ 894 w 1749"/>
              <a:gd name="T27" fmla="*/ 50 h 2611"/>
              <a:gd name="T28" fmla="*/ 866 w 1749"/>
              <a:gd name="T29" fmla="*/ 24 h 2611"/>
              <a:gd name="T30" fmla="*/ 779 w 1749"/>
              <a:gd name="T31" fmla="*/ 22 h 2611"/>
              <a:gd name="T32" fmla="*/ 95 w 1749"/>
              <a:gd name="T33" fmla="*/ 1 h 2611"/>
              <a:gd name="T34" fmla="*/ 62 w 1749"/>
              <a:gd name="T35" fmla="*/ 11 h 2611"/>
              <a:gd name="T36" fmla="*/ 34 w 1749"/>
              <a:gd name="T37" fmla="*/ 30 h 2611"/>
              <a:gd name="T38" fmla="*/ 0 w 1749"/>
              <a:gd name="T39" fmla="*/ 61 h 2611"/>
              <a:gd name="T40" fmla="*/ 220 w 1749"/>
              <a:gd name="T41" fmla="*/ 351 h 2611"/>
              <a:gd name="T42" fmla="*/ 414 w 1749"/>
              <a:gd name="T43" fmla="*/ 573 h 2611"/>
              <a:gd name="T44" fmla="*/ 583 w 1749"/>
              <a:gd name="T45" fmla="*/ 767 h 2611"/>
              <a:gd name="T46" fmla="*/ 616 w 1749"/>
              <a:gd name="T47" fmla="*/ 735 h 2611"/>
              <a:gd name="T48" fmla="*/ 587 w 1749"/>
              <a:gd name="T49" fmla="*/ 700 h 2611"/>
              <a:gd name="T50" fmla="*/ 621 w 1749"/>
              <a:gd name="T51" fmla="*/ 676 h 2611"/>
              <a:gd name="T52" fmla="*/ 670 w 1749"/>
              <a:gd name="T53" fmla="*/ 722 h 2611"/>
              <a:gd name="T54" fmla="*/ 706 w 1749"/>
              <a:gd name="T55" fmla="*/ 685 h 2611"/>
              <a:gd name="T56" fmla="*/ 332 w 1749"/>
              <a:gd name="T57" fmla="*/ 255 h 2611"/>
              <a:gd name="T58" fmla="*/ 432 w 1749"/>
              <a:gd name="T59" fmla="*/ 303 h 2611"/>
              <a:gd name="T60" fmla="*/ 804 w 1749"/>
              <a:gd name="T61" fmla="*/ 604 h 2611"/>
              <a:gd name="T62" fmla="*/ 1027 w 1749"/>
              <a:gd name="T63" fmla="*/ 863 h 2611"/>
              <a:gd name="T64" fmla="*/ 1260 w 1749"/>
              <a:gd name="T65" fmla="*/ 1232 h 2611"/>
              <a:gd name="T66" fmla="*/ 1412 w 1749"/>
              <a:gd name="T67" fmla="*/ 1578 h 2611"/>
              <a:gd name="T68" fmla="*/ 1524 w 1749"/>
              <a:gd name="T69" fmla="*/ 2015 h 2611"/>
              <a:gd name="T70" fmla="*/ 1561 w 1749"/>
              <a:gd name="T71" fmla="*/ 2391 h 2611"/>
              <a:gd name="T72" fmla="*/ 1554 w 1749"/>
              <a:gd name="T73" fmla="*/ 2536 h 2611"/>
              <a:gd name="T74" fmla="*/ 1559 w 1749"/>
              <a:gd name="T75" fmla="*/ 2584 h 2611"/>
              <a:gd name="T76" fmla="*/ 1593 w 1749"/>
              <a:gd name="T77" fmla="*/ 2611 h 2611"/>
              <a:gd name="T78" fmla="*/ 1619 w 1749"/>
              <a:gd name="T79" fmla="*/ 2562 h 2611"/>
              <a:gd name="T80" fmla="*/ 1695 w 1749"/>
              <a:gd name="T81" fmla="*/ 2462 h 2611"/>
              <a:gd name="T82" fmla="*/ 1749 w 1749"/>
              <a:gd name="T83" fmla="*/ 2224 h 261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</a:cxnLst>
            <a:rect l="0" t="0" r="r" b="b"/>
            <a:pathLst>
              <a:path w="1749" h="2611">
                <a:moveTo>
                  <a:pt x="1732" y="2015"/>
                </a:moveTo>
                <a:lnTo>
                  <a:pt x="1720" y="1928"/>
                </a:lnTo>
                <a:lnTo>
                  <a:pt x="1685" y="1755"/>
                </a:lnTo>
                <a:lnTo>
                  <a:pt x="1638" y="1585"/>
                </a:lnTo>
                <a:lnTo>
                  <a:pt x="1577" y="1419"/>
                </a:lnTo>
                <a:lnTo>
                  <a:pt x="1542" y="1339"/>
                </a:lnTo>
                <a:lnTo>
                  <a:pt x="1502" y="1253"/>
                </a:lnTo>
                <a:lnTo>
                  <a:pt x="1458" y="1170"/>
                </a:lnTo>
                <a:lnTo>
                  <a:pt x="1436" y="1121"/>
                </a:lnTo>
                <a:lnTo>
                  <a:pt x="1413" y="1073"/>
                </a:lnTo>
                <a:lnTo>
                  <a:pt x="1373" y="997"/>
                </a:lnTo>
                <a:lnTo>
                  <a:pt x="1281" y="842"/>
                </a:lnTo>
                <a:lnTo>
                  <a:pt x="1173" y="691"/>
                </a:lnTo>
                <a:lnTo>
                  <a:pt x="1053" y="551"/>
                </a:lnTo>
                <a:lnTo>
                  <a:pt x="918" y="425"/>
                </a:lnTo>
                <a:lnTo>
                  <a:pt x="808" y="343"/>
                </a:lnTo>
                <a:lnTo>
                  <a:pt x="730" y="297"/>
                </a:lnTo>
                <a:lnTo>
                  <a:pt x="649" y="258"/>
                </a:lnTo>
                <a:lnTo>
                  <a:pt x="566" y="225"/>
                </a:lnTo>
                <a:lnTo>
                  <a:pt x="481" y="201"/>
                </a:lnTo>
                <a:lnTo>
                  <a:pt x="391" y="185"/>
                </a:lnTo>
                <a:lnTo>
                  <a:pt x="346" y="181"/>
                </a:lnTo>
                <a:lnTo>
                  <a:pt x="419" y="180"/>
                </a:lnTo>
                <a:lnTo>
                  <a:pt x="490" y="177"/>
                </a:lnTo>
                <a:lnTo>
                  <a:pt x="708" y="170"/>
                </a:lnTo>
                <a:lnTo>
                  <a:pt x="925" y="159"/>
                </a:lnTo>
                <a:lnTo>
                  <a:pt x="938" y="158"/>
                </a:lnTo>
                <a:lnTo>
                  <a:pt x="953" y="142"/>
                </a:lnTo>
                <a:lnTo>
                  <a:pt x="953" y="122"/>
                </a:lnTo>
                <a:lnTo>
                  <a:pt x="938" y="106"/>
                </a:lnTo>
                <a:lnTo>
                  <a:pt x="925" y="103"/>
                </a:lnTo>
                <a:lnTo>
                  <a:pt x="898" y="101"/>
                </a:lnTo>
                <a:lnTo>
                  <a:pt x="870" y="98"/>
                </a:lnTo>
                <a:lnTo>
                  <a:pt x="865" y="97"/>
                </a:lnTo>
                <a:lnTo>
                  <a:pt x="859" y="97"/>
                </a:lnTo>
                <a:lnTo>
                  <a:pt x="835" y="94"/>
                </a:lnTo>
                <a:lnTo>
                  <a:pt x="811" y="93"/>
                </a:lnTo>
                <a:lnTo>
                  <a:pt x="839" y="91"/>
                </a:lnTo>
                <a:lnTo>
                  <a:pt x="867" y="88"/>
                </a:lnTo>
                <a:lnTo>
                  <a:pt x="879" y="85"/>
                </a:lnTo>
                <a:lnTo>
                  <a:pt x="893" y="70"/>
                </a:lnTo>
                <a:lnTo>
                  <a:pt x="894" y="50"/>
                </a:lnTo>
                <a:lnTo>
                  <a:pt x="884" y="35"/>
                </a:lnTo>
                <a:lnTo>
                  <a:pt x="874" y="31"/>
                </a:lnTo>
                <a:lnTo>
                  <a:pt x="866" y="24"/>
                </a:lnTo>
                <a:lnTo>
                  <a:pt x="854" y="23"/>
                </a:lnTo>
                <a:lnTo>
                  <a:pt x="817" y="22"/>
                </a:lnTo>
                <a:lnTo>
                  <a:pt x="779" y="22"/>
                </a:lnTo>
                <a:lnTo>
                  <a:pt x="608" y="10"/>
                </a:lnTo>
                <a:lnTo>
                  <a:pt x="266" y="0"/>
                </a:lnTo>
                <a:lnTo>
                  <a:pt x="95" y="1"/>
                </a:lnTo>
                <a:lnTo>
                  <a:pt x="80" y="2"/>
                </a:lnTo>
                <a:lnTo>
                  <a:pt x="73" y="10"/>
                </a:lnTo>
                <a:lnTo>
                  <a:pt x="62" y="11"/>
                </a:lnTo>
                <a:lnTo>
                  <a:pt x="47" y="24"/>
                </a:lnTo>
                <a:lnTo>
                  <a:pt x="43" y="33"/>
                </a:lnTo>
                <a:lnTo>
                  <a:pt x="34" y="30"/>
                </a:lnTo>
                <a:lnTo>
                  <a:pt x="16" y="32"/>
                </a:lnTo>
                <a:lnTo>
                  <a:pt x="3" y="44"/>
                </a:lnTo>
                <a:lnTo>
                  <a:pt x="0" y="61"/>
                </a:lnTo>
                <a:lnTo>
                  <a:pt x="5" y="70"/>
                </a:lnTo>
                <a:lnTo>
                  <a:pt x="89" y="184"/>
                </a:lnTo>
                <a:lnTo>
                  <a:pt x="220" y="351"/>
                </a:lnTo>
                <a:lnTo>
                  <a:pt x="314" y="457"/>
                </a:lnTo>
                <a:lnTo>
                  <a:pt x="362" y="508"/>
                </a:lnTo>
                <a:lnTo>
                  <a:pt x="414" y="573"/>
                </a:lnTo>
                <a:lnTo>
                  <a:pt x="520" y="698"/>
                </a:lnTo>
                <a:lnTo>
                  <a:pt x="574" y="759"/>
                </a:lnTo>
                <a:lnTo>
                  <a:pt x="583" y="767"/>
                </a:lnTo>
                <a:lnTo>
                  <a:pt x="601" y="766"/>
                </a:lnTo>
                <a:lnTo>
                  <a:pt x="613" y="753"/>
                </a:lnTo>
                <a:lnTo>
                  <a:pt x="616" y="735"/>
                </a:lnTo>
                <a:lnTo>
                  <a:pt x="609" y="724"/>
                </a:lnTo>
                <a:lnTo>
                  <a:pt x="599" y="713"/>
                </a:lnTo>
                <a:lnTo>
                  <a:pt x="587" y="700"/>
                </a:lnTo>
                <a:lnTo>
                  <a:pt x="599" y="701"/>
                </a:lnTo>
                <a:lnTo>
                  <a:pt x="617" y="688"/>
                </a:lnTo>
                <a:lnTo>
                  <a:pt x="621" y="676"/>
                </a:lnTo>
                <a:lnTo>
                  <a:pt x="640" y="696"/>
                </a:lnTo>
                <a:lnTo>
                  <a:pt x="660" y="715"/>
                </a:lnTo>
                <a:lnTo>
                  <a:pt x="670" y="722"/>
                </a:lnTo>
                <a:lnTo>
                  <a:pt x="691" y="720"/>
                </a:lnTo>
                <a:lnTo>
                  <a:pt x="705" y="706"/>
                </a:lnTo>
                <a:lnTo>
                  <a:pt x="706" y="685"/>
                </a:lnTo>
                <a:lnTo>
                  <a:pt x="700" y="675"/>
                </a:lnTo>
                <a:lnTo>
                  <a:pt x="516" y="465"/>
                </a:lnTo>
                <a:lnTo>
                  <a:pt x="332" y="255"/>
                </a:lnTo>
                <a:lnTo>
                  <a:pt x="346" y="260"/>
                </a:lnTo>
                <a:lnTo>
                  <a:pt x="360" y="267"/>
                </a:lnTo>
                <a:lnTo>
                  <a:pt x="432" y="303"/>
                </a:lnTo>
                <a:lnTo>
                  <a:pt x="565" y="390"/>
                </a:lnTo>
                <a:lnTo>
                  <a:pt x="688" y="492"/>
                </a:lnTo>
                <a:lnTo>
                  <a:pt x="804" y="604"/>
                </a:lnTo>
                <a:lnTo>
                  <a:pt x="858" y="662"/>
                </a:lnTo>
                <a:lnTo>
                  <a:pt x="916" y="727"/>
                </a:lnTo>
                <a:lnTo>
                  <a:pt x="1027" y="863"/>
                </a:lnTo>
                <a:lnTo>
                  <a:pt x="1128" y="1006"/>
                </a:lnTo>
                <a:lnTo>
                  <a:pt x="1220" y="1156"/>
                </a:lnTo>
                <a:lnTo>
                  <a:pt x="1260" y="1232"/>
                </a:lnTo>
                <a:lnTo>
                  <a:pt x="1295" y="1300"/>
                </a:lnTo>
                <a:lnTo>
                  <a:pt x="1357" y="1438"/>
                </a:lnTo>
                <a:lnTo>
                  <a:pt x="1412" y="1578"/>
                </a:lnTo>
                <a:lnTo>
                  <a:pt x="1457" y="1722"/>
                </a:lnTo>
                <a:lnTo>
                  <a:pt x="1494" y="1869"/>
                </a:lnTo>
                <a:lnTo>
                  <a:pt x="1524" y="2015"/>
                </a:lnTo>
                <a:lnTo>
                  <a:pt x="1545" y="2166"/>
                </a:lnTo>
                <a:lnTo>
                  <a:pt x="1558" y="2315"/>
                </a:lnTo>
                <a:lnTo>
                  <a:pt x="1561" y="2391"/>
                </a:lnTo>
                <a:lnTo>
                  <a:pt x="1558" y="2459"/>
                </a:lnTo>
                <a:lnTo>
                  <a:pt x="1553" y="2526"/>
                </a:lnTo>
                <a:lnTo>
                  <a:pt x="1554" y="2536"/>
                </a:lnTo>
                <a:lnTo>
                  <a:pt x="1561" y="2544"/>
                </a:lnTo>
                <a:lnTo>
                  <a:pt x="1559" y="2565"/>
                </a:lnTo>
                <a:lnTo>
                  <a:pt x="1559" y="2584"/>
                </a:lnTo>
                <a:lnTo>
                  <a:pt x="1561" y="2596"/>
                </a:lnTo>
                <a:lnTo>
                  <a:pt x="1574" y="2609"/>
                </a:lnTo>
                <a:lnTo>
                  <a:pt x="1593" y="2611"/>
                </a:lnTo>
                <a:lnTo>
                  <a:pt x="1610" y="2602"/>
                </a:lnTo>
                <a:lnTo>
                  <a:pt x="1614" y="2592"/>
                </a:lnTo>
                <a:lnTo>
                  <a:pt x="1619" y="2562"/>
                </a:lnTo>
                <a:lnTo>
                  <a:pt x="1624" y="2534"/>
                </a:lnTo>
                <a:lnTo>
                  <a:pt x="1653" y="2513"/>
                </a:lnTo>
                <a:lnTo>
                  <a:pt x="1695" y="2462"/>
                </a:lnTo>
                <a:lnTo>
                  <a:pt x="1724" y="2402"/>
                </a:lnTo>
                <a:lnTo>
                  <a:pt x="1741" y="2333"/>
                </a:lnTo>
                <a:lnTo>
                  <a:pt x="1749" y="2224"/>
                </a:lnTo>
                <a:lnTo>
                  <a:pt x="1739" y="2079"/>
                </a:lnTo>
                <a:lnTo>
                  <a:pt x="1732" y="2015"/>
                </a:lnTo>
              </a:path>
            </a:pathLst>
          </a:custGeom>
          <a:solidFill>
            <a:srgbClr val="002060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marL="0" algn="l" defTabSz="914354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178" algn="l" defTabSz="914354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354" algn="l" defTabSz="914354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532" algn="l" defTabSz="914354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709" algn="l" defTabSz="914354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5886" algn="l" defTabSz="914354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062" algn="l" defTabSz="914354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240" algn="l" defTabSz="914354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418" algn="l" defTabSz="914354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Clr>
                <a:srgbClr val="000000"/>
              </a:buClr>
              <a:buFont typeface="Arial"/>
              <a:buNone/>
              <a:defRPr/>
            </a:pPr>
            <a:endParaRPr lang="en-US">
              <a:solidFill>
                <a:srgbClr val="000000"/>
              </a:solidFill>
              <a:latin typeface="Arial"/>
              <a:sym typeface="Arial"/>
            </a:endParaRPr>
          </a:p>
        </p:txBody>
      </p:sp>
      <p:sp>
        <p:nvSpPr>
          <p:cNvPr id="45" name="Freeform 137">
            <a:extLst>
              <a:ext uri="{FF2B5EF4-FFF2-40B4-BE49-F238E27FC236}">
                <a16:creationId xmlns:a16="http://schemas.microsoft.com/office/drawing/2014/main" id="{0BA11C57-B75D-44D2-8A75-69C379D010F7}"/>
              </a:ext>
            </a:extLst>
          </p:cNvPr>
          <p:cNvSpPr>
            <a:spLocks/>
          </p:cNvSpPr>
          <p:nvPr/>
        </p:nvSpPr>
        <p:spPr bwMode="auto">
          <a:xfrm rot="5824576">
            <a:off x="6815176" y="2574995"/>
            <a:ext cx="1328071" cy="1513693"/>
          </a:xfrm>
          <a:custGeom>
            <a:avLst/>
            <a:gdLst>
              <a:gd name="T0" fmla="*/ 1685 w 1749"/>
              <a:gd name="T1" fmla="*/ 1755 h 2611"/>
              <a:gd name="T2" fmla="*/ 1542 w 1749"/>
              <a:gd name="T3" fmla="*/ 1339 h 2611"/>
              <a:gd name="T4" fmla="*/ 1436 w 1749"/>
              <a:gd name="T5" fmla="*/ 1121 h 2611"/>
              <a:gd name="T6" fmla="*/ 1281 w 1749"/>
              <a:gd name="T7" fmla="*/ 842 h 2611"/>
              <a:gd name="T8" fmla="*/ 918 w 1749"/>
              <a:gd name="T9" fmla="*/ 425 h 2611"/>
              <a:gd name="T10" fmla="*/ 649 w 1749"/>
              <a:gd name="T11" fmla="*/ 258 h 2611"/>
              <a:gd name="T12" fmla="*/ 391 w 1749"/>
              <a:gd name="T13" fmla="*/ 185 h 2611"/>
              <a:gd name="T14" fmla="*/ 490 w 1749"/>
              <a:gd name="T15" fmla="*/ 177 h 2611"/>
              <a:gd name="T16" fmla="*/ 938 w 1749"/>
              <a:gd name="T17" fmla="*/ 158 h 2611"/>
              <a:gd name="T18" fmla="*/ 938 w 1749"/>
              <a:gd name="T19" fmla="*/ 106 h 2611"/>
              <a:gd name="T20" fmla="*/ 870 w 1749"/>
              <a:gd name="T21" fmla="*/ 98 h 2611"/>
              <a:gd name="T22" fmla="*/ 835 w 1749"/>
              <a:gd name="T23" fmla="*/ 94 h 2611"/>
              <a:gd name="T24" fmla="*/ 867 w 1749"/>
              <a:gd name="T25" fmla="*/ 88 h 2611"/>
              <a:gd name="T26" fmla="*/ 894 w 1749"/>
              <a:gd name="T27" fmla="*/ 50 h 2611"/>
              <a:gd name="T28" fmla="*/ 866 w 1749"/>
              <a:gd name="T29" fmla="*/ 24 h 2611"/>
              <a:gd name="T30" fmla="*/ 779 w 1749"/>
              <a:gd name="T31" fmla="*/ 22 h 2611"/>
              <a:gd name="T32" fmla="*/ 95 w 1749"/>
              <a:gd name="T33" fmla="*/ 1 h 2611"/>
              <a:gd name="T34" fmla="*/ 62 w 1749"/>
              <a:gd name="T35" fmla="*/ 11 h 2611"/>
              <a:gd name="T36" fmla="*/ 34 w 1749"/>
              <a:gd name="T37" fmla="*/ 30 h 2611"/>
              <a:gd name="T38" fmla="*/ 0 w 1749"/>
              <a:gd name="T39" fmla="*/ 61 h 2611"/>
              <a:gd name="T40" fmla="*/ 220 w 1749"/>
              <a:gd name="T41" fmla="*/ 351 h 2611"/>
              <a:gd name="T42" fmla="*/ 414 w 1749"/>
              <a:gd name="T43" fmla="*/ 573 h 2611"/>
              <a:gd name="T44" fmla="*/ 583 w 1749"/>
              <a:gd name="T45" fmla="*/ 767 h 2611"/>
              <a:gd name="T46" fmla="*/ 616 w 1749"/>
              <a:gd name="T47" fmla="*/ 735 h 2611"/>
              <a:gd name="T48" fmla="*/ 587 w 1749"/>
              <a:gd name="T49" fmla="*/ 700 h 2611"/>
              <a:gd name="T50" fmla="*/ 621 w 1749"/>
              <a:gd name="T51" fmla="*/ 676 h 2611"/>
              <a:gd name="T52" fmla="*/ 670 w 1749"/>
              <a:gd name="T53" fmla="*/ 722 h 2611"/>
              <a:gd name="T54" fmla="*/ 706 w 1749"/>
              <a:gd name="T55" fmla="*/ 685 h 2611"/>
              <a:gd name="T56" fmla="*/ 332 w 1749"/>
              <a:gd name="T57" fmla="*/ 255 h 2611"/>
              <a:gd name="T58" fmla="*/ 432 w 1749"/>
              <a:gd name="T59" fmla="*/ 303 h 2611"/>
              <a:gd name="T60" fmla="*/ 804 w 1749"/>
              <a:gd name="T61" fmla="*/ 604 h 2611"/>
              <a:gd name="T62" fmla="*/ 1027 w 1749"/>
              <a:gd name="T63" fmla="*/ 863 h 2611"/>
              <a:gd name="T64" fmla="*/ 1260 w 1749"/>
              <a:gd name="T65" fmla="*/ 1232 h 2611"/>
              <a:gd name="T66" fmla="*/ 1412 w 1749"/>
              <a:gd name="T67" fmla="*/ 1578 h 2611"/>
              <a:gd name="T68" fmla="*/ 1524 w 1749"/>
              <a:gd name="T69" fmla="*/ 2015 h 2611"/>
              <a:gd name="T70" fmla="*/ 1561 w 1749"/>
              <a:gd name="T71" fmla="*/ 2391 h 2611"/>
              <a:gd name="T72" fmla="*/ 1554 w 1749"/>
              <a:gd name="T73" fmla="*/ 2536 h 2611"/>
              <a:gd name="T74" fmla="*/ 1559 w 1749"/>
              <a:gd name="T75" fmla="*/ 2584 h 2611"/>
              <a:gd name="T76" fmla="*/ 1593 w 1749"/>
              <a:gd name="T77" fmla="*/ 2611 h 2611"/>
              <a:gd name="T78" fmla="*/ 1619 w 1749"/>
              <a:gd name="T79" fmla="*/ 2562 h 2611"/>
              <a:gd name="T80" fmla="*/ 1695 w 1749"/>
              <a:gd name="T81" fmla="*/ 2462 h 2611"/>
              <a:gd name="T82" fmla="*/ 1749 w 1749"/>
              <a:gd name="T83" fmla="*/ 2224 h 261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</a:cxnLst>
            <a:rect l="0" t="0" r="r" b="b"/>
            <a:pathLst>
              <a:path w="1749" h="2611">
                <a:moveTo>
                  <a:pt x="1732" y="2015"/>
                </a:moveTo>
                <a:lnTo>
                  <a:pt x="1720" y="1928"/>
                </a:lnTo>
                <a:lnTo>
                  <a:pt x="1685" y="1755"/>
                </a:lnTo>
                <a:lnTo>
                  <a:pt x="1638" y="1585"/>
                </a:lnTo>
                <a:lnTo>
                  <a:pt x="1577" y="1419"/>
                </a:lnTo>
                <a:lnTo>
                  <a:pt x="1542" y="1339"/>
                </a:lnTo>
                <a:lnTo>
                  <a:pt x="1502" y="1253"/>
                </a:lnTo>
                <a:lnTo>
                  <a:pt x="1458" y="1170"/>
                </a:lnTo>
                <a:lnTo>
                  <a:pt x="1436" y="1121"/>
                </a:lnTo>
                <a:lnTo>
                  <a:pt x="1413" y="1073"/>
                </a:lnTo>
                <a:lnTo>
                  <a:pt x="1373" y="997"/>
                </a:lnTo>
                <a:lnTo>
                  <a:pt x="1281" y="842"/>
                </a:lnTo>
                <a:lnTo>
                  <a:pt x="1173" y="691"/>
                </a:lnTo>
                <a:lnTo>
                  <a:pt x="1053" y="551"/>
                </a:lnTo>
                <a:lnTo>
                  <a:pt x="918" y="425"/>
                </a:lnTo>
                <a:lnTo>
                  <a:pt x="808" y="343"/>
                </a:lnTo>
                <a:lnTo>
                  <a:pt x="730" y="297"/>
                </a:lnTo>
                <a:lnTo>
                  <a:pt x="649" y="258"/>
                </a:lnTo>
                <a:lnTo>
                  <a:pt x="566" y="225"/>
                </a:lnTo>
                <a:lnTo>
                  <a:pt x="481" y="201"/>
                </a:lnTo>
                <a:lnTo>
                  <a:pt x="391" y="185"/>
                </a:lnTo>
                <a:lnTo>
                  <a:pt x="346" y="181"/>
                </a:lnTo>
                <a:lnTo>
                  <a:pt x="419" y="180"/>
                </a:lnTo>
                <a:lnTo>
                  <a:pt x="490" y="177"/>
                </a:lnTo>
                <a:lnTo>
                  <a:pt x="708" y="170"/>
                </a:lnTo>
                <a:lnTo>
                  <a:pt x="925" y="159"/>
                </a:lnTo>
                <a:lnTo>
                  <a:pt x="938" y="158"/>
                </a:lnTo>
                <a:lnTo>
                  <a:pt x="953" y="142"/>
                </a:lnTo>
                <a:lnTo>
                  <a:pt x="953" y="122"/>
                </a:lnTo>
                <a:lnTo>
                  <a:pt x="938" y="106"/>
                </a:lnTo>
                <a:lnTo>
                  <a:pt x="925" y="103"/>
                </a:lnTo>
                <a:lnTo>
                  <a:pt x="898" y="101"/>
                </a:lnTo>
                <a:lnTo>
                  <a:pt x="870" y="98"/>
                </a:lnTo>
                <a:lnTo>
                  <a:pt x="865" y="97"/>
                </a:lnTo>
                <a:lnTo>
                  <a:pt x="859" y="97"/>
                </a:lnTo>
                <a:lnTo>
                  <a:pt x="835" y="94"/>
                </a:lnTo>
                <a:lnTo>
                  <a:pt x="811" y="93"/>
                </a:lnTo>
                <a:lnTo>
                  <a:pt x="839" y="91"/>
                </a:lnTo>
                <a:lnTo>
                  <a:pt x="867" y="88"/>
                </a:lnTo>
                <a:lnTo>
                  <a:pt x="879" y="85"/>
                </a:lnTo>
                <a:lnTo>
                  <a:pt x="893" y="70"/>
                </a:lnTo>
                <a:lnTo>
                  <a:pt x="894" y="50"/>
                </a:lnTo>
                <a:lnTo>
                  <a:pt x="884" y="35"/>
                </a:lnTo>
                <a:lnTo>
                  <a:pt x="874" y="31"/>
                </a:lnTo>
                <a:lnTo>
                  <a:pt x="866" y="24"/>
                </a:lnTo>
                <a:lnTo>
                  <a:pt x="854" y="23"/>
                </a:lnTo>
                <a:lnTo>
                  <a:pt x="817" y="22"/>
                </a:lnTo>
                <a:lnTo>
                  <a:pt x="779" y="22"/>
                </a:lnTo>
                <a:lnTo>
                  <a:pt x="608" y="10"/>
                </a:lnTo>
                <a:lnTo>
                  <a:pt x="266" y="0"/>
                </a:lnTo>
                <a:lnTo>
                  <a:pt x="95" y="1"/>
                </a:lnTo>
                <a:lnTo>
                  <a:pt x="80" y="2"/>
                </a:lnTo>
                <a:lnTo>
                  <a:pt x="73" y="10"/>
                </a:lnTo>
                <a:lnTo>
                  <a:pt x="62" y="11"/>
                </a:lnTo>
                <a:lnTo>
                  <a:pt x="47" y="24"/>
                </a:lnTo>
                <a:lnTo>
                  <a:pt x="43" y="33"/>
                </a:lnTo>
                <a:lnTo>
                  <a:pt x="34" y="30"/>
                </a:lnTo>
                <a:lnTo>
                  <a:pt x="16" y="32"/>
                </a:lnTo>
                <a:lnTo>
                  <a:pt x="3" y="44"/>
                </a:lnTo>
                <a:lnTo>
                  <a:pt x="0" y="61"/>
                </a:lnTo>
                <a:lnTo>
                  <a:pt x="5" y="70"/>
                </a:lnTo>
                <a:lnTo>
                  <a:pt x="89" y="184"/>
                </a:lnTo>
                <a:lnTo>
                  <a:pt x="220" y="351"/>
                </a:lnTo>
                <a:lnTo>
                  <a:pt x="314" y="457"/>
                </a:lnTo>
                <a:lnTo>
                  <a:pt x="362" y="508"/>
                </a:lnTo>
                <a:lnTo>
                  <a:pt x="414" y="573"/>
                </a:lnTo>
                <a:lnTo>
                  <a:pt x="520" y="698"/>
                </a:lnTo>
                <a:lnTo>
                  <a:pt x="574" y="759"/>
                </a:lnTo>
                <a:lnTo>
                  <a:pt x="583" y="767"/>
                </a:lnTo>
                <a:lnTo>
                  <a:pt x="601" y="766"/>
                </a:lnTo>
                <a:lnTo>
                  <a:pt x="613" y="753"/>
                </a:lnTo>
                <a:lnTo>
                  <a:pt x="616" y="735"/>
                </a:lnTo>
                <a:lnTo>
                  <a:pt x="609" y="724"/>
                </a:lnTo>
                <a:lnTo>
                  <a:pt x="599" y="713"/>
                </a:lnTo>
                <a:lnTo>
                  <a:pt x="587" y="700"/>
                </a:lnTo>
                <a:lnTo>
                  <a:pt x="599" y="701"/>
                </a:lnTo>
                <a:lnTo>
                  <a:pt x="617" y="688"/>
                </a:lnTo>
                <a:lnTo>
                  <a:pt x="621" y="676"/>
                </a:lnTo>
                <a:lnTo>
                  <a:pt x="640" y="696"/>
                </a:lnTo>
                <a:lnTo>
                  <a:pt x="660" y="715"/>
                </a:lnTo>
                <a:lnTo>
                  <a:pt x="670" y="722"/>
                </a:lnTo>
                <a:lnTo>
                  <a:pt x="691" y="720"/>
                </a:lnTo>
                <a:lnTo>
                  <a:pt x="705" y="706"/>
                </a:lnTo>
                <a:lnTo>
                  <a:pt x="706" y="685"/>
                </a:lnTo>
                <a:lnTo>
                  <a:pt x="700" y="675"/>
                </a:lnTo>
                <a:lnTo>
                  <a:pt x="516" y="465"/>
                </a:lnTo>
                <a:lnTo>
                  <a:pt x="332" y="255"/>
                </a:lnTo>
                <a:lnTo>
                  <a:pt x="346" y="260"/>
                </a:lnTo>
                <a:lnTo>
                  <a:pt x="360" y="267"/>
                </a:lnTo>
                <a:lnTo>
                  <a:pt x="432" y="303"/>
                </a:lnTo>
                <a:lnTo>
                  <a:pt x="565" y="390"/>
                </a:lnTo>
                <a:lnTo>
                  <a:pt x="688" y="492"/>
                </a:lnTo>
                <a:lnTo>
                  <a:pt x="804" y="604"/>
                </a:lnTo>
                <a:lnTo>
                  <a:pt x="858" y="662"/>
                </a:lnTo>
                <a:lnTo>
                  <a:pt x="916" y="727"/>
                </a:lnTo>
                <a:lnTo>
                  <a:pt x="1027" y="863"/>
                </a:lnTo>
                <a:lnTo>
                  <a:pt x="1128" y="1006"/>
                </a:lnTo>
                <a:lnTo>
                  <a:pt x="1220" y="1156"/>
                </a:lnTo>
                <a:lnTo>
                  <a:pt x="1260" y="1232"/>
                </a:lnTo>
                <a:lnTo>
                  <a:pt x="1295" y="1300"/>
                </a:lnTo>
                <a:lnTo>
                  <a:pt x="1357" y="1438"/>
                </a:lnTo>
                <a:lnTo>
                  <a:pt x="1412" y="1578"/>
                </a:lnTo>
                <a:lnTo>
                  <a:pt x="1457" y="1722"/>
                </a:lnTo>
                <a:lnTo>
                  <a:pt x="1494" y="1869"/>
                </a:lnTo>
                <a:lnTo>
                  <a:pt x="1524" y="2015"/>
                </a:lnTo>
                <a:lnTo>
                  <a:pt x="1545" y="2166"/>
                </a:lnTo>
                <a:lnTo>
                  <a:pt x="1558" y="2315"/>
                </a:lnTo>
                <a:lnTo>
                  <a:pt x="1561" y="2391"/>
                </a:lnTo>
                <a:lnTo>
                  <a:pt x="1558" y="2459"/>
                </a:lnTo>
                <a:lnTo>
                  <a:pt x="1553" y="2526"/>
                </a:lnTo>
                <a:lnTo>
                  <a:pt x="1554" y="2536"/>
                </a:lnTo>
                <a:lnTo>
                  <a:pt x="1561" y="2544"/>
                </a:lnTo>
                <a:lnTo>
                  <a:pt x="1559" y="2565"/>
                </a:lnTo>
                <a:lnTo>
                  <a:pt x="1559" y="2584"/>
                </a:lnTo>
                <a:lnTo>
                  <a:pt x="1561" y="2596"/>
                </a:lnTo>
                <a:lnTo>
                  <a:pt x="1574" y="2609"/>
                </a:lnTo>
                <a:lnTo>
                  <a:pt x="1593" y="2611"/>
                </a:lnTo>
                <a:lnTo>
                  <a:pt x="1610" y="2602"/>
                </a:lnTo>
                <a:lnTo>
                  <a:pt x="1614" y="2592"/>
                </a:lnTo>
                <a:lnTo>
                  <a:pt x="1619" y="2562"/>
                </a:lnTo>
                <a:lnTo>
                  <a:pt x="1624" y="2534"/>
                </a:lnTo>
                <a:lnTo>
                  <a:pt x="1653" y="2513"/>
                </a:lnTo>
                <a:lnTo>
                  <a:pt x="1695" y="2462"/>
                </a:lnTo>
                <a:lnTo>
                  <a:pt x="1724" y="2402"/>
                </a:lnTo>
                <a:lnTo>
                  <a:pt x="1741" y="2333"/>
                </a:lnTo>
                <a:lnTo>
                  <a:pt x="1749" y="2224"/>
                </a:lnTo>
                <a:lnTo>
                  <a:pt x="1739" y="2079"/>
                </a:lnTo>
                <a:lnTo>
                  <a:pt x="1732" y="2015"/>
                </a:lnTo>
              </a:path>
            </a:pathLst>
          </a:custGeom>
          <a:solidFill>
            <a:srgbClr val="002060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marL="0" algn="l" defTabSz="914354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178" algn="l" defTabSz="914354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354" algn="l" defTabSz="914354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532" algn="l" defTabSz="914354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709" algn="l" defTabSz="914354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5886" algn="l" defTabSz="914354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062" algn="l" defTabSz="914354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240" algn="l" defTabSz="914354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418" algn="l" defTabSz="914354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Clr>
                <a:srgbClr val="000000"/>
              </a:buClr>
              <a:buFont typeface="Arial"/>
              <a:buNone/>
              <a:defRPr/>
            </a:pPr>
            <a:endParaRPr lang="en-US" dirty="0">
              <a:solidFill>
                <a:srgbClr val="000000"/>
              </a:solidFill>
              <a:latin typeface="Arial"/>
              <a:sym typeface="Arial"/>
            </a:endParaRPr>
          </a:p>
        </p:txBody>
      </p:sp>
      <p:sp>
        <p:nvSpPr>
          <p:cNvPr id="46" name="Freeform 137">
            <a:extLst>
              <a:ext uri="{FF2B5EF4-FFF2-40B4-BE49-F238E27FC236}">
                <a16:creationId xmlns:a16="http://schemas.microsoft.com/office/drawing/2014/main" id="{987BD5ED-B9A8-4EFC-A1AA-3DAA4DCFBADD}"/>
              </a:ext>
            </a:extLst>
          </p:cNvPr>
          <p:cNvSpPr>
            <a:spLocks/>
          </p:cNvSpPr>
          <p:nvPr/>
        </p:nvSpPr>
        <p:spPr bwMode="auto">
          <a:xfrm rot="13391089">
            <a:off x="6062391" y="4041891"/>
            <a:ext cx="1366362" cy="1397283"/>
          </a:xfrm>
          <a:custGeom>
            <a:avLst/>
            <a:gdLst>
              <a:gd name="T0" fmla="*/ 1685 w 1749"/>
              <a:gd name="T1" fmla="*/ 1755 h 2611"/>
              <a:gd name="T2" fmla="*/ 1542 w 1749"/>
              <a:gd name="T3" fmla="*/ 1339 h 2611"/>
              <a:gd name="T4" fmla="*/ 1436 w 1749"/>
              <a:gd name="T5" fmla="*/ 1121 h 2611"/>
              <a:gd name="T6" fmla="*/ 1281 w 1749"/>
              <a:gd name="T7" fmla="*/ 842 h 2611"/>
              <a:gd name="T8" fmla="*/ 918 w 1749"/>
              <a:gd name="T9" fmla="*/ 425 h 2611"/>
              <a:gd name="T10" fmla="*/ 649 w 1749"/>
              <a:gd name="T11" fmla="*/ 258 h 2611"/>
              <a:gd name="T12" fmla="*/ 391 w 1749"/>
              <a:gd name="T13" fmla="*/ 185 h 2611"/>
              <a:gd name="T14" fmla="*/ 490 w 1749"/>
              <a:gd name="T15" fmla="*/ 177 h 2611"/>
              <a:gd name="T16" fmla="*/ 938 w 1749"/>
              <a:gd name="T17" fmla="*/ 158 h 2611"/>
              <a:gd name="T18" fmla="*/ 938 w 1749"/>
              <a:gd name="T19" fmla="*/ 106 h 2611"/>
              <a:gd name="T20" fmla="*/ 870 w 1749"/>
              <a:gd name="T21" fmla="*/ 98 h 2611"/>
              <a:gd name="T22" fmla="*/ 835 w 1749"/>
              <a:gd name="T23" fmla="*/ 94 h 2611"/>
              <a:gd name="T24" fmla="*/ 867 w 1749"/>
              <a:gd name="T25" fmla="*/ 88 h 2611"/>
              <a:gd name="T26" fmla="*/ 894 w 1749"/>
              <a:gd name="T27" fmla="*/ 50 h 2611"/>
              <a:gd name="T28" fmla="*/ 866 w 1749"/>
              <a:gd name="T29" fmla="*/ 24 h 2611"/>
              <a:gd name="T30" fmla="*/ 779 w 1749"/>
              <a:gd name="T31" fmla="*/ 22 h 2611"/>
              <a:gd name="T32" fmla="*/ 95 w 1749"/>
              <a:gd name="T33" fmla="*/ 1 h 2611"/>
              <a:gd name="T34" fmla="*/ 62 w 1749"/>
              <a:gd name="T35" fmla="*/ 11 h 2611"/>
              <a:gd name="T36" fmla="*/ 34 w 1749"/>
              <a:gd name="T37" fmla="*/ 30 h 2611"/>
              <a:gd name="T38" fmla="*/ 0 w 1749"/>
              <a:gd name="T39" fmla="*/ 61 h 2611"/>
              <a:gd name="T40" fmla="*/ 220 w 1749"/>
              <a:gd name="T41" fmla="*/ 351 h 2611"/>
              <a:gd name="T42" fmla="*/ 414 w 1749"/>
              <a:gd name="T43" fmla="*/ 573 h 2611"/>
              <a:gd name="T44" fmla="*/ 583 w 1749"/>
              <a:gd name="T45" fmla="*/ 767 h 2611"/>
              <a:gd name="T46" fmla="*/ 616 w 1749"/>
              <a:gd name="T47" fmla="*/ 735 h 2611"/>
              <a:gd name="T48" fmla="*/ 587 w 1749"/>
              <a:gd name="T49" fmla="*/ 700 h 2611"/>
              <a:gd name="T50" fmla="*/ 621 w 1749"/>
              <a:gd name="T51" fmla="*/ 676 h 2611"/>
              <a:gd name="T52" fmla="*/ 670 w 1749"/>
              <a:gd name="T53" fmla="*/ 722 h 2611"/>
              <a:gd name="T54" fmla="*/ 706 w 1749"/>
              <a:gd name="T55" fmla="*/ 685 h 2611"/>
              <a:gd name="T56" fmla="*/ 332 w 1749"/>
              <a:gd name="T57" fmla="*/ 255 h 2611"/>
              <a:gd name="T58" fmla="*/ 432 w 1749"/>
              <a:gd name="T59" fmla="*/ 303 h 2611"/>
              <a:gd name="T60" fmla="*/ 804 w 1749"/>
              <a:gd name="T61" fmla="*/ 604 h 2611"/>
              <a:gd name="T62" fmla="*/ 1027 w 1749"/>
              <a:gd name="T63" fmla="*/ 863 h 2611"/>
              <a:gd name="T64" fmla="*/ 1260 w 1749"/>
              <a:gd name="T65" fmla="*/ 1232 h 2611"/>
              <a:gd name="T66" fmla="*/ 1412 w 1749"/>
              <a:gd name="T67" fmla="*/ 1578 h 2611"/>
              <a:gd name="T68" fmla="*/ 1524 w 1749"/>
              <a:gd name="T69" fmla="*/ 2015 h 2611"/>
              <a:gd name="T70" fmla="*/ 1561 w 1749"/>
              <a:gd name="T71" fmla="*/ 2391 h 2611"/>
              <a:gd name="T72" fmla="*/ 1554 w 1749"/>
              <a:gd name="T73" fmla="*/ 2536 h 2611"/>
              <a:gd name="T74" fmla="*/ 1559 w 1749"/>
              <a:gd name="T75" fmla="*/ 2584 h 2611"/>
              <a:gd name="T76" fmla="*/ 1593 w 1749"/>
              <a:gd name="T77" fmla="*/ 2611 h 2611"/>
              <a:gd name="T78" fmla="*/ 1619 w 1749"/>
              <a:gd name="T79" fmla="*/ 2562 h 2611"/>
              <a:gd name="T80" fmla="*/ 1695 w 1749"/>
              <a:gd name="T81" fmla="*/ 2462 h 2611"/>
              <a:gd name="T82" fmla="*/ 1749 w 1749"/>
              <a:gd name="T83" fmla="*/ 2224 h 261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</a:cxnLst>
            <a:rect l="0" t="0" r="r" b="b"/>
            <a:pathLst>
              <a:path w="1749" h="2611">
                <a:moveTo>
                  <a:pt x="1732" y="2015"/>
                </a:moveTo>
                <a:lnTo>
                  <a:pt x="1720" y="1928"/>
                </a:lnTo>
                <a:lnTo>
                  <a:pt x="1685" y="1755"/>
                </a:lnTo>
                <a:lnTo>
                  <a:pt x="1638" y="1585"/>
                </a:lnTo>
                <a:lnTo>
                  <a:pt x="1577" y="1419"/>
                </a:lnTo>
                <a:lnTo>
                  <a:pt x="1542" y="1339"/>
                </a:lnTo>
                <a:lnTo>
                  <a:pt x="1502" y="1253"/>
                </a:lnTo>
                <a:lnTo>
                  <a:pt x="1458" y="1170"/>
                </a:lnTo>
                <a:lnTo>
                  <a:pt x="1436" y="1121"/>
                </a:lnTo>
                <a:lnTo>
                  <a:pt x="1413" y="1073"/>
                </a:lnTo>
                <a:lnTo>
                  <a:pt x="1373" y="997"/>
                </a:lnTo>
                <a:lnTo>
                  <a:pt x="1281" y="842"/>
                </a:lnTo>
                <a:lnTo>
                  <a:pt x="1173" y="691"/>
                </a:lnTo>
                <a:lnTo>
                  <a:pt x="1053" y="551"/>
                </a:lnTo>
                <a:lnTo>
                  <a:pt x="918" y="425"/>
                </a:lnTo>
                <a:lnTo>
                  <a:pt x="808" y="343"/>
                </a:lnTo>
                <a:lnTo>
                  <a:pt x="730" y="297"/>
                </a:lnTo>
                <a:lnTo>
                  <a:pt x="649" y="258"/>
                </a:lnTo>
                <a:lnTo>
                  <a:pt x="566" y="225"/>
                </a:lnTo>
                <a:lnTo>
                  <a:pt x="481" y="201"/>
                </a:lnTo>
                <a:lnTo>
                  <a:pt x="391" y="185"/>
                </a:lnTo>
                <a:lnTo>
                  <a:pt x="346" y="181"/>
                </a:lnTo>
                <a:lnTo>
                  <a:pt x="419" y="180"/>
                </a:lnTo>
                <a:lnTo>
                  <a:pt x="490" y="177"/>
                </a:lnTo>
                <a:lnTo>
                  <a:pt x="708" y="170"/>
                </a:lnTo>
                <a:lnTo>
                  <a:pt x="925" y="159"/>
                </a:lnTo>
                <a:lnTo>
                  <a:pt x="938" y="158"/>
                </a:lnTo>
                <a:lnTo>
                  <a:pt x="953" y="142"/>
                </a:lnTo>
                <a:lnTo>
                  <a:pt x="953" y="122"/>
                </a:lnTo>
                <a:lnTo>
                  <a:pt x="938" y="106"/>
                </a:lnTo>
                <a:lnTo>
                  <a:pt x="925" y="103"/>
                </a:lnTo>
                <a:lnTo>
                  <a:pt x="898" y="101"/>
                </a:lnTo>
                <a:lnTo>
                  <a:pt x="870" y="98"/>
                </a:lnTo>
                <a:lnTo>
                  <a:pt x="865" y="97"/>
                </a:lnTo>
                <a:lnTo>
                  <a:pt x="859" y="97"/>
                </a:lnTo>
                <a:lnTo>
                  <a:pt x="835" y="94"/>
                </a:lnTo>
                <a:lnTo>
                  <a:pt x="811" y="93"/>
                </a:lnTo>
                <a:lnTo>
                  <a:pt x="839" y="91"/>
                </a:lnTo>
                <a:lnTo>
                  <a:pt x="867" y="88"/>
                </a:lnTo>
                <a:lnTo>
                  <a:pt x="879" y="85"/>
                </a:lnTo>
                <a:lnTo>
                  <a:pt x="893" y="70"/>
                </a:lnTo>
                <a:lnTo>
                  <a:pt x="894" y="50"/>
                </a:lnTo>
                <a:lnTo>
                  <a:pt x="884" y="35"/>
                </a:lnTo>
                <a:lnTo>
                  <a:pt x="874" y="31"/>
                </a:lnTo>
                <a:lnTo>
                  <a:pt x="866" y="24"/>
                </a:lnTo>
                <a:lnTo>
                  <a:pt x="854" y="23"/>
                </a:lnTo>
                <a:lnTo>
                  <a:pt x="817" y="22"/>
                </a:lnTo>
                <a:lnTo>
                  <a:pt x="779" y="22"/>
                </a:lnTo>
                <a:lnTo>
                  <a:pt x="608" y="10"/>
                </a:lnTo>
                <a:lnTo>
                  <a:pt x="266" y="0"/>
                </a:lnTo>
                <a:lnTo>
                  <a:pt x="95" y="1"/>
                </a:lnTo>
                <a:lnTo>
                  <a:pt x="80" y="2"/>
                </a:lnTo>
                <a:lnTo>
                  <a:pt x="73" y="10"/>
                </a:lnTo>
                <a:lnTo>
                  <a:pt x="62" y="11"/>
                </a:lnTo>
                <a:lnTo>
                  <a:pt x="47" y="24"/>
                </a:lnTo>
                <a:lnTo>
                  <a:pt x="43" y="33"/>
                </a:lnTo>
                <a:lnTo>
                  <a:pt x="34" y="30"/>
                </a:lnTo>
                <a:lnTo>
                  <a:pt x="16" y="32"/>
                </a:lnTo>
                <a:lnTo>
                  <a:pt x="3" y="44"/>
                </a:lnTo>
                <a:lnTo>
                  <a:pt x="0" y="61"/>
                </a:lnTo>
                <a:lnTo>
                  <a:pt x="5" y="70"/>
                </a:lnTo>
                <a:lnTo>
                  <a:pt x="89" y="184"/>
                </a:lnTo>
                <a:lnTo>
                  <a:pt x="220" y="351"/>
                </a:lnTo>
                <a:lnTo>
                  <a:pt x="314" y="457"/>
                </a:lnTo>
                <a:lnTo>
                  <a:pt x="362" y="508"/>
                </a:lnTo>
                <a:lnTo>
                  <a:pt x="414" y="573"/>
                </a:lnTo>
                <a:lnTo>
                  <a:pt x="520" y="698"/>
                </a:lnTo>
                <a:lnTo>
                  <a:pt x="574" y="759"/>
                </a:lnTo>
                <a:lnTo>
                  <a:pt x="583" y="767"/>
                </a:lnTo>
                <a:lnTo>
                  <a:pt x="601" y="766"/>
                </a:lnTo>
                <a:lnTo>
                  <a:pt x="613" y="753"/>
                </a:lnTo>
                <a:lnTo>
                  <a:pt x="616" y="735"/>
                </a:lnTo>
                <a:lnTo>
                  <a:pt x="609" y="724"/>
                </a:lnTo>
                <a:lnTo>
                  <a:pt x="599" y="713"/>
                </a:lnTo>
                <a:lnTo>
                  <a:pt x="587" y="700"/>
                </a:lnTo>
                <a:lnTo>
                  <a:pt x="599" y="701"/>
                </a:lnTo>
                <a:lnTo>
                  <a:pt x="617" y="688"/>
                </a:lnTo>
                <a:lnTo>
                  <a:pt x="621" y="676"/>
                </a:lnTo>
                <a:lnTo>
                  <a:pt x="640" y="696"/>
                </a:lnTo>
                <a:lnTo>
                  <a:pt x="660" y="715"/>
                </a:lnTo>
                <a:lnTo>
                  <a:pt x="670" y="722"/>
                </a:lnTo>
                <a:lnTo>
                  <a:pt x="691" y="720"/>
                </a:lnTo>
                <a:lnTo>
                  <a:pt x="705" y="706"/>
                </a:lnTo>
                <a:lnTo>
                  <a:pt x="706" y="685"/>
                </a:lnTo>
                <a:lnTo>
                  <a:pt x="700" y="675"/>
                </a:lnTo>
                <a:lnTo>
                  <a:pt x="516" y="465"/>
                </a:lnTo>
                <a:lnTo>
                  <a:pt x="332" y="255"/>
                </a:lnTo>
                <a:lnTo>
                  <a:pt x="346" y="260"/>
                </a:lnTo>
                <a:lnTo>
                  <a:pt x="360" y="267"/>
                </a:lnTo>
                <a:lnTo>
                  <a:pt x="432" y="303"/>
                </a:lnTo>
                <a:lnTo>
                  <a:pt x="565" y="390"/>
                </a:lnTo>
                <a:lnTo>
                  <a:pt x="688" y="492"/>
                </a:lnTo>
                <a:lnTo>
                  <a:pt x="804" y="604"/>
                </a:lnTo>
                <a:lnTo>
                  <a:pt x="858" y="662"/>
                </a:lnTo>
                <a:lnTo>
                  <a:pt x="916" y="727"/>
                </a:lnTo>
                <a:lnTo>
                  <a:pt x="1027" y="863"/>
                </a:lnTo>
                <a:lnTo>
                  <a:pt x="1128" y="1006"/>
                </a:lnTo>
                <a:lnTo>
                  <a:pt x="1220" y="1156"/>
                </a:lnTo>
                <a:lnTo>
                  <a:pt x="1260" y="1232"/>
                </a:lnTo>
                <a:lnTo>
                  <a:pt x="1295" y="1300"/>
                </a:lnTo>
                <a:lnTo>
                  <a:pt x="1357" y="1438"/>
                </a:lnTo>
                <a:lnTo>
                  <a:pt x="1412" y="1578"/>
                </a:lnTo>
                <a:lnTo>
                  <a:pt x="1457" y="1722"/>
                </a:lnTo>
                <a:lnTo>
                  <a:pt x="1494" y="1869"/>
                </a:lnTo>
                <a:lnTo>
                  <a:pt x="1524" y="2015"/>
                </a:lnTo>
                <a:lnTo>
                  <a:pt x="1545" y="2166"/>
                </a:lnTo>
                <a:lnTo>
                  <a:pt x="1558" y="2315"/>
                </a:lnTo>
                <a:lnTo>
                  <a:pt x="1561" y="2391"/>
                </a:lnTo>
                <a:lnTo>
                  <a:pt x="1558" y="2459"/>
                </a:lnTo>
                <a:lnTo>
                  <a:pt x="1553" y="2526"/>
                </a:lnTo>
                <a:lnTo>
                  <a:pt x="1554" y="2536"/>
                </a:lnTo>
                <a:lnTo>
                  <a:pt x="1561" y="2544"/>
                </a:lnTo>
                <a:lnTo>
                  <a:pt x="1559" y="2565"/>
                </a:lnTo>
                <a:lnTo>
                  <a:pt x="1559" y="2584"/>
                </a:lnTo>
                <a:lnTo>
                  <a:pt x="1561" y="2596"/>
                </a:lnTo>
                <a:lnTo>
                  <a:pt x="1574" y="2609"/>
                </a:lnTo>
                <a:lnTo>
                  <a:pt x="1593" y="2611"/>
                </a:lnTo>
                <a:lnTo>
                  <a:pt x="1610" y="2602"/>
                </a:lnTo>
                <a:lnTo>
                  <a:pt x="1614" y="2592"/>
                </a:lnTo>
                <a:lnTo>
                  <a:pt x="1619" y="2562"/>
                </a:lnTo>
                <a:lnTo>
                  <a:pt x="1624" y="2534"/>
                </a:lnTo>
                <a:lnTo>
                  <a:pt x="1653" y="2513"/>
                </a:lnTo>
                <a:lnTo>
                  <a:pt x="1695" y="2462"/>
                </a:lnTo>
                <a:lnTo>
                  <a:pt x="1724" y="2402"/>
                </a:lnTo>
                <a:lnTo>
                  <a:pt x="1741" y="2333"/>
                </a:lnTo>
                <a:lnTo>
                  <a:pt x="1749" y="2224"/>
                </a:lnTo>
                <a:lnTo>
                  <a:pt x="1739" y="2079"/>
                </a:lnTo>
                <a:lnTo>
                  <a:pt x="1732" y="2015"/>
                </a:lnTo>
              </a:path>
            </a:pathLst>
          </a:custGeom>
          <a:solidFill>
            <a:srgbClr val="002060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marL="0" algn="l" defTabSz="914354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178" algn="l" defTabSz="914354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354" algn="l" defTabSz="914354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532" algn="l" defTabSz="914354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709" algn="l" defTabSz="914354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5886" algn="l" defTabSz="914354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062" algn="l" defTabSz="914354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240" algn="l" defTabSz="914354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418" algn="l" defTabSz="914354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Clr>
                <a:srgbClr val="000000"/>
              </a:buClr>
              <a:buFont typeface="Arial"/>
              <a:buNone/>
              <a:defRPr/>
            </a:pPr>
            <a:endParaRPr lang="en-US">
              <a:solidFill>
                <a:srgbClr val="000000"/>
              </a:solidFill>
              <a:latin typeface="Arial"/>
              <a:sym typeface="Arial"/>
            </a:endParaRPr>
          </a:p>
        </p:txBody>
      </p:sp>
      <p:sp>
        <p:nvSpPr>
          <p:cNvPr id="22" name="Freeform 137">
            <a:extLst>
              <a:ext uri="{FF2B5EF4-FFF2-40B4-BE49-F238E27FC236}">
                <a16:creationId xmlns:a16="http://schemas.microsoft.com/office/drawing/2014/main" id="{F0AFE2AC-E34C-44AC-BE1A-46B4B8486D42}"/>
              </a:ext>
            </a:extLst>
          </p:cNvPr>
          <p:cNvSpPr>
            <a:spLocks/>
          </p:cNvSpPr>
          <p:nvPr/>
        </p:nvSpPr>
        <p:spPr bwMode="auto">
          <a:xfrm rot="16200000">
            <a:off x="5498476" y="3720831"/>
            <a:ext cx="1250895" cy="1336400"/>
          </a:xfrm>
          <a:custGeom>
            <a:avLst/>
            <a:gdLst>
              <a:gd name="T0" fmla="*/ 1685 w 1749"/>
              <a:gd name="T1" fmla="*/ 1755 h 2611"/>
              <a:gd name="T2" fmla="*/ 1542 w 1749"/>
              <a:gd name="T3" fmla="*/ 1339 h 2611"/>
              <a:gd name="T4" fmla="*/ 1436 w 1749"/>
              <a:gd name="T5" fmla="*/ 1121 h 2611"/>
              <a:gd name="T6" fmla="*/ 1281 w 1749"/>
              <a:gd name="T7" fmla="*/ 842 h 2611"/>
              <a:gd name="T8" fmla="*/ 918 w 1749"/>
              <a:gd name="T9" fmla="*/ 425 h 2611"/>
              <a:gd name="T10" fmla="*/ 649 w 1749"/>
              <a:gd name="T11" fmla="*/ 258 h 2611"/>
              <a:gd name="T12" fmla="*/ 391 w 1749"/>
              <a:gd name="T13" fmla="*/ 185 h 2611"/>
              <a:gd name="T14" fmla="*/ 490 w 1749"/>
              <a:gd name="T15" fmla="*/ 177 h 2611"/>
              <a:gd name="T16" fmla="*/ 938 w 1749"/>
              <a:gd name="T17" fmla="*/ 158 h 2611"/>
              <a:gd name="T18" fmla="*/ 938 w 1749"/>
              <a:gd name="T19" fmla="*/ 106 h 2611"/>
              <a:gd name="T20" fmla="*/ 870 w 1749"/>
              <a:gd name="T21" fmla="*/ 98 h 2611"/>
              <a:gd name="T22" fmla="*/ 835 w 1749"/>
              <a:gd name="T23" fmla="*/ 94 h 2611"/>
              <a:gd name="T24" fmla="*/ 867 w 1749"/>
              <a:gd name="T25" fmla="*/ 88 h 2611"/>
              <a:gd name="T26" fmla="*/ 894 w 1749"/>
              <a:gd name="T27" fmla="*/ 50 h 2611"/>
              <a:gd name="T28" fmla="*/ 866 w 1749"/>
              <a:gd name="T29" fmla="*/ 24 h 2611"/>
              <a:gd name="T30" fmla="*/ 779 w 1749"/>
              <a:gd name="T31" fmla="*/ 22 h 2611"/>
              <a:gd name="T32" fmla="*/ 95 w 1749"/>
              <a:gd name="T33" fmla="*/ 1 h 2611"/>
              <a:gd name="T34" fmla="*/ 62 w 1749"/>
              <a:gd name="T35" fmla="*/ 11 h 2611"/>
              <a:gd name="T36" fmla="*/ 34 w 1749"/>
              <a:gd name="T37" fmla="*/ 30 h 2611"/>
              <a:gd name="T38" fmla="*/ 0 w 1749"/>
              <a:gd name="T39" fmla="*/ 61 h 2611"/>
              <a:gd name="T40" fmla="*/ 220 w 1749"/>
              <a:gd name="T41" fmla="*/ 351 h 2611"/>
              <a:gd name="T42" fmla="*/ 414 w 1749"/>
              <a:gd name="T43" fmla="*/ 573 h 2611"/>
              <a:gd name="T44" fmla="*/ 583 w 1749"/>
              <a:gd name="T45" fmla="*/ 767 h 2611"/>
              <a:gd name="T46" fmla="*/ 616 w 1749"/>
              <a:gd name="T47" fmla="*/ 735 h 2611"/>
              <a:gd name="T48" fmla="*/ 587 w 1749"/>
              <a:gd name="T49" fmla="*/ 700 h 2611"/>
              <a:gd name="T50" fmla="*/ 621 w 1749"/>
              <a:gd name="T51" fmla="*/ 676 h 2611"/>
              <a:gd name="T52" fmla="*/ 670 w 1749"/>
              <a:gd name="T53" fmla="*/ 722 h 2611"/>
              <a:gd name="T54" fmla="*/ 706 w 1749"/>
              <a:gd name="T55" fmla="*/ 685 h 2611"/>
              <a:gd name="T56" fmla="*/ 332 w 1749"/>
              <a:gd name="T57" fmla="*/ 255 h 2611"/>
              <a:gd name="T58" fmla="*/ 432 w 1749"/>
              <a:gd name="T59" fmla="*/ 303 h 2611"/>
              <a:gd name="T60" fmla="*/ 804 w 1749"/>
              <a:gd name="T61" fmla="*/ 604 h 2611"/>
              <a:gd name="T62" fmla="*/ 1027 w 1749"/>
              <a:gd name="T63" fmla="*/ 863 h 2611"/>
              <a:gd name="T64" fmla="*/ 1260 w 1749"/>
              <a:gd name="T65" fmla="*/ 1232 h 2611"/>
              <a:gd name="T66" fmla="*/ 1412 w 1749"/>
              <a:gd name="T67" fmla="*/ 1578 h 2611"/>
              <a:gd name="T68" fmla="*/ 1524 w 1749"/>
              <a:gd name="T69" fmla="*/ 2015 h 2611"/>
              <a:gd name="T70" fmla="*/ 1561 w 1749"/>
              <a:gd name="T71" fmla="*/ 2391 h 2611"/>
              <a:gd name="T72" fmla="*/ 1554 w 1749"/>
              <a:gd name="T73" fmla="*/ 2536 h 2611"/>
              <a:gd name="T74" fmla="*/ 1559 w 1749"/>
              <a:gd name="T75" fmla="*/ 2584 h 2611"/>
              <a:gd name="T76" fmla="*/ 1593 w 1749"/>
              <a:gd name="T77" fmla="*/ 2611 h 2611"/>
              <a:gd name="T78" fmla="*/ 1619 w 1749"/>
              <a:gd name="T79" fmla="*/ 2562 h 2611"/>
              <a:gd name="T80" fmla="*/ 1695 w 1749"/>
              <a:gd name="T81" fmla="*/ 2462 h 2611"/>
              <a:gd name="T82" fmla="*/ 1749 w 1749"/>
              <a:gd name="T83" fmla="*/ 2224 h 261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</a:cxnLst>
            <a:rect l="0" t="0" r="r" b="b"/>
            <a:pathLst>
              <a:path w="1749" h="2611">
                <a:moveTo>
                  <a:pt x="1732" y="2015"/>
                </a:moveTo>
                <a:lnTo>
                  <a:pt x="1720" y="1928"/>
                </a:lnTo>
                <a:lnTo>
                  <a:pt x="1685" y="1755"/>
                </a:lnTo>
                <a:lnTo>
                  <a:pt x="1638" y="1585"/>
                </a:lnTo>
                <a:lnTo>
                  <a:pt x="1577" y="1419"/>
                </a:lnTo>
                <a:lnTo>
                  <a:pt x="1542" y="1339"/>
                </a:lnTo>
                <a:lnTo>
                  <a:pt x="1502" y="1253"/>
                </a:lnTo>
                <a:lnTo>
                  <a:pt x="1458" y="1170"/>
                </a:lnTo>
                <a:lnTo>
                  <a:pt x="1436" y="1121"/>
                </a:lnTo>
                <a:lnTo>
                  <a:pt x="1413" y="1073"/>
                </a:lnTo>
                <a:lnTo>
                  <a:pt x="1373" y="997"/>
                </a:lnTo>
                <a:lnTo>
                  <a:pt x="1281" y="842"/>
                </a:lnTo>
                <a:lnTo>
                  <a:pt x="1173" y="691"/>
                </a:lnTo>
                <a:lnTo>
                  <a:pt x="1053" y="551"/>
                </a:lnTo>
                <a:lnTo>
                  <a:pt x="918" y="425"/>
                </a:lnTo>
                <a:lnTo>
                  <a:pt x="808" y="343"/>
                </a:lnTo>
                <a:lnTo>
                  <a:pt x="730" y="297"/>
                </a:lnTo>
                <a:lnTo>
                  <a:pt x="649" y="258"/>
                </a:lnTo>
                <a:lnTo>
                  <a:pt x="566" y="225"/>
                </a:lnTo>
                <a:lnTo>
                  <a:pt x="481" y="201"/>
                </a:lnTo>
                <a:lnTo>
                  <a:pt x="391" y="185"/>
                </a:lnTo>
                <a:lnTo>
                  <a:pt x="346" y="181"/>
                </a:lnTo>
                <a:lnTo>
                  <a:pt x="419" y="180"/>
                </a:lnTo>
                <a:lnTo>
                  <a:pt x="490" y="177"/>
                </a:lnTo>
                <a:lnTo>
                  <a:pt x="708" y="170"/>
                </a:lnTo>
                <a:lnTo>
                  <a:pt x="925" y="159"/>
                </a:lnTo>
                <a:lnTo>
                  <a:pt x="938" y="158"/>
                </a:lnTo>
                <a:lnTo>
                  <a:pt x="953" y="142"/>
                </a:lnTo>
                <a:lnTo>
                  <a:pt x="953" y="122"/>
                </a:lnTo>
                <a:lnTo>
                  <a:pt x="938" y="106"/>
                </a:lnTo>
                <a:lnTo>
                  <a:pt x="925" y="103"/>
                </a:lnTo>
                <a:lnTo>
                  <a:pt x="898" y="101"/>
                </a:lnTo>
                <a:lnTo>
                  <a:pt x="870" y="98"/>
                </a:lnTo>
                <a:lnTo>
                  <a:pt x="865" y="97"/>
                </a:lnTo>
                <a:lnTo>
                  <a:pt x="859" y="97"/>
                </a:lnTo>
                <a:lnTo>
                  <a:pt x="835" y="94"/>
                </a:lnTo>
                <a:lnTo>
                  <a:pt x="811" y="93"/>
                </a:lnTo>
                <a:lnTo>
                  <a:pt x="839" y="91"/>
                </a:lnTo>
                <a:lnTo>
                  <a:pt x="867" y="88"/>
                </a:lnTo>
                <a:lnTo>
                  <a:pt x="879" y="85"/>
                </a:lnTo>
                <a:lnTo>
                  <a:pt x="893" y="70"/>
                </a:lnTo>
                <a:lnTo>
                  <a:pt x="894" y="50"/>
                </a:lnTo>
                <a:lnTo>
                  <a:pt x="884" y="35"/>
                </a:lnTo>
                <a:lnTo>
                  <a:pt x="874" y="31"/>
                </a:lnTo>
                <a:lnTo>
                  <a:pt x="866" y="24"/>
                </a:lnTo>
                <a:lnTo>
                  <a:pt x="854" y="23"/>
                </a:lnTo>
                <a:lnTo>
                  <a:pt x="817" y="22"/>
                </a:lnTo>
                <a:lnTo>
                  <a:pt x="779" y="22"/>
                </a:lnTo>
                <a:lnTo>
                  <a:pt x="608" y="10"/>
                </a:lnTo>
                <a:lnTo>
                  <a:pt x="266" y="0"/>
                </a:lnTo>
                <a:lnTo>
                  <a:pt x="95" y="1"/>
                </a:lnTo>
                <a:lnTo>
                  <a:pt x="80" y="2"/>
                </a:lnTo>
                <a:lnTo>
                  <a:pt x="73" y="10"/>
                </a:lnTo>
                <a:lnTo>
                  <a:pt x="62" y="11"/>
                </a:lnTo>
                <a:lnTo>
                  <a:pt x="47" y="24"/>
                </a:lnTo>
                <a:lnTo>
                  <a:pt x="43" y="33"/>
                </a:lnTo>
                <a:lnTo>
                  <a:pt x="34" y="30"/>
                </a:lnTo>
                <a:lnTo>
                  <a:pt x="16" y="32"/>
                </a:lnTo>
                <a:lnTo>
                  <a:pt x="3" y="44"/>
                </a:lnTo>
                <a:lnTo>
                  <a:pt x="0" y="61"/>
                </a:lnTo>
                <a:lnTo>
                  <a:pt x="5" y="70"/>
                </a:lnTo>
                <a:lnTo>
                  <a:pt x="89" y="184"/>
                </a:lnTo>
                <a:lnTo>
                  <a:pt x="220" y="351"/>
                </a:lnTo>
                <a:lnTo>
                  <a:pt x="314" y="457"/>
                </a:lnTo>
                <a:lnTo>
                  <a:pt x="362" y="508"/>
                </a:lnTo>
                <a:lnTo>
                  <a:pt x="414" y="573"/>
                </a:lnTo>
                <a:lnTo>
                  <a:pt x="520" y="698"/>
                </a:lnTo>
                <a:lnTo>
                  <a:pt x="574" y="759"/>
                </a:lnTo>
                <a:lnTo>
                  <a:pt x="583" y="767"/>
                </a:lnTo>
                <a:lnTo>
                  <a:pt x="601" y="766"/>
                </a:lnTo>
                <a:lnTo>
                  <a:pt x="613" y="753"/>
                </a:lnTo>
                <a:lnTo>
                  <a:pt x="616" y="735"/>
                </a:lnTo>
                <a:lnTo>
                  <a:pt x="609" y="724"/>
                </a:lnTo>
                <a:lnTo>
                  <a:pt x="599" y="713"/>
                </a:lnTo>
                <a:lnTo>
                  <a:pt x="587" y="700"/>
                </a:lnTo>
                <a:lnTo>
                  <a:pt x="599" y="701"/>
                </a:lnTo>
                <a:lnTo>
                  <a:pt x="617" y="688"/>
                </a:lnTo>
                <a:lnTo>
                  <a:pt x="621" y="676"/>
                </a:lnTo>
                <a:lnTo>
                  <a:pt x="640" y="696"/>
                </a:lnTo>
                <a:lnTo>
                  <a:pt x="660" y="715"/>
                </a:lnTo>
                <a:lnTo>
                  <a:pt x="670" y="722"/>
                </a:lnTo>
                <a:lnTo>
                  <a:pt x="691" y="720"/>
                </a:lnTo>
                <a:lnTo>
                  <a:pt x="705" y="706"/>
                </a:lnTo>
                <a:lnTo>
                  <a:pt x="706" y="685"/>
                </a:lnTo>
                <a:lnTo>
                  <a:pt x="700" y="675"/>
                </a:lnTo>
                <a:lnTo>
                  <a:pt x="516" y="465"/>
                </a:lnTo>
                <a:lnTo>
                  <a:pt x="332" y="255"/>
                </a:lnTo>
                <a:lnTo>
                  <a:pt x="346" y="260"/>
                </a:lnTo>
                <a:lnTo>
                  <a:pt x="360" y="267"/>
                </a:lnTo>
                <a:lnTo>
                  <a:pt x="432" y="303"/>
                </a:lnTo>
                <a:lnTo>
                  <a:pt x="565" y="390"/>
                </a:lnTo>
                <a:lnTo>
                  <a:pt x="688" y="492"/>
                </a:lnTo>
                <a:lnTo>
                  <a:pt x="804" y="604"/>
                </a:lnTo>
                <a:lnTo>
                  <a:pt x="858" y="662"/>
                </a:lnTo>
                <a:lnTo>
                  <a:pt x="916" y="727"/>
                </a:lnTo>
                <a:lnTo>
                  <a:pt x="1027" y="863"/>
                </a:lnTo>
                <a:lnTo>
                  <a:pt x="1128" y="1006"/>
                </a:lnTo>
                <a:lnTo>
                  <a:pt x="1220" y="1156"/>
                </a:lnTo>
                <a:lnTo>
                  <a:pt x="1260" y="1232"/>
                </a:lnTo>
                <a:lnTo>
                  <a:pt x="1295" y="1300"/>
                </a:lnTo>
                <a:lnTo>
                  <a:pt x="1357" y="1438"/>
                </a:lnTo>
                <a:lnTo>
                  <a:pt x="1412" y="1578"/>
                </a:lnTo>
                <a:lnTo>
                  <a:pt x="1457" y="1722"/>
                </a:lnTo>
                <a:lnTo>
                  <a:pt x="1494" y="1869"/>
                </a:lnTo>
                <a:lnTo>
                  <a:pt x="1524" y="2015"/>
                </a:lnTo>
                <a:lnTo>
                  <a:pt x="1545" y="2166"/>
                </a:lnTo>
                <a:lnTo>
                  <a:pt x="1558" y="2315"/>
                </a:lnTo>
                <a:lnTo>
                  <a:pt x="1561" y="2391"/>
                </a:lnTo>
                <a:lnTo>
                  <a:pt x="1558" y="2459"/>
                </a:lnTo>
                <a:lnTo>
                  <a:pt x="1553" y="2526"/>
                </a:lnTo>
                <a:lnTo>
                  <a:pt x="1554" y="2536"/>
                </a:lnTo>
                <a:lnTo>
                  <a:pt x="1561" y="2544"/>
                </a:lnTo>
                <a:lnTo>
                  <a:pt x="1559" y="2565"/>
                </a:lnTo>
                <a:lnTo>
                  <a:pt x="1559" y="2584"/>
                </a:lnTo>
                <a:lnTo>
                  <a:pt x="1561" y="2596"/>
                </a:lnTo>
                <a:lnTo>
                  <a:pt x="1574" y="2609"/>
                </a:lnTo>
                <a:lnTo>
                  <a:pt x="1593" y="2611"/>
                </a:lnTo>
                <a:lnTo>
                  <a:pt x="1610" y="2602"/>
                </a:lnTo>
                <a:lnTo>
                  <a:pt x="1614" y="2592"/>
                </a:lnTo>
                <a:lnTo>
                  <a:pt x="1619" y="2562"/>
                </a:lnTo>
                <a:lnTo>
                  <a:pt x="1624" y="2534"/>
                </a:lnTo>
                <a:lnTo>
                  <a:pt x="1653" y="2513"/>
                </a:lnTo>
                <a:lnTo>
                  <a:pt x="1695" y="2462"/>
                </a:lnTo>
                <a:lnTo>
                  <a:pt x="1724" y="2402"/>
                </a:lnTo>
                <a:lnTo>
                  <a:pt x="1741" y="2333"/>
                </a:lnTo>
                <a:lnTo>
                  <a:pt x="1749" y="2224"/>
                </a:lnTo>
                <a:lnTo>
                  <a:pt x="1739" y="2079"/>
                </a:lnTo>
                <a:lnTo>
                  <a:pt x="1732" y="2015"/>
                </a:lnTo>
              </a:path>
            </a:pathLst>
          </a:custGeom>
          <a:solidFill>
            <a:srgbClr val="002060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marL="0" algn="l" defTabSz="914354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178" algn="l" defTabSz="914354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354" algn="l" defTabSz="914354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532" algn="l" defTabSz="914354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709" algn="l" defTabSz="914354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5886" algn="l" defTabSz="914354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062" algn="l" defTabSz="914354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240" algn="l" defTabSz="914354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418" algn="l" defTabSz="914354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Clr>
                <a:srgbClr val="000000"/>
              </a:buClr>
              <a:buFont typeface="Arial"/>
              <a:buNone/>
              <a:defRPr/>
            </a:pPr>
            <a:endParaRPr lang="en-US" dirty="0">
              <a:solidFill>
                <a:srgbClr val="000000"/>
              </a:solidFill>
              <a:latin typeface="Arial"/>
              <a:sym typeface="Arial"/>
            </a:endParaRPr>
          </a:p>
        </p:txBody>
      </p:sp>
      <p:pic>
        <p:nvPicPr>
          <p:cNvPr id="47" name="Imagen 46">
            <a:extLst>
              <a:ext uri="{FF2B5EF4-FFF2-40B4-BE49-F238E27FC236}">
                <a16:creationId xmlns:a16="http://schemas.microsoft.com/office/drawing/2014/main" id="{F4CD8492-F8B2-462D-A748-DD3749F80F58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artisticPlasticWrap/>
                    </a14:imgEffect>
                    <a14:imgEffect>
                      <a14:saturation sat="20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6598746" y="3751022"/>
            <a:ext cx="226542" cy="159481"/>
          </a:xfrm>
          <a:prstGeom prst="ellipse">
            <a:avLst/>
          </a:prstGeom>
        </p:spPr>
      </p:pic>
      <p:sp>
        <p:nvSpPr>
          <p:cNvPr id="23" name="CuadroTexto 22">
            <a:extLst>
              <a:ext uri="{FF2B5EF4-FFF2-40B4-BE49-F238E27FC236}">
                <a16:creationId xmlns:a16="http://schemas.microsoft.com/office/drawing/2014/main" id="{68992E03-044E-47FD-8CAC-B2CE5BE6BD5C}"/>
              </a:ext>
            </a:extLst>
          </p:cNvPr>
          <p:cNvSpPr txBox="1"/>
          <p:nvPr/>
        </p:nvSpPr>
        <p:spPr>
          <a:xfrm>
            <a:off x="3475118" y="4984076"/>
            <a:ext cx="3149403" cy="175432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s-CL" sz="3600" b="1" dirty="0">
                <a:solidFill>
                  <a:schemeClr val="tx1"/>
                </a:solidFill>
              </a:rPr>
              <a:t>Articulación Comunidad educativa</a:t>
            </a:r>
          </a:p>
        </p:txBody>
      </p:sp>
      <p:sp>
        <p:nvSpPr>
          <p:cNvPr id="24" name="Título 1">
            <a:extLst>
              <a:ext uri="{FF2B5EF4-FFF2-40B4-BE49-F238E27FC236}">
                <a16:creationId xmlns:a16="http://schemas.microsoft.com/office/drawing/2014/main" id="{4CF80FE1-AFCA-46E1-A4BC-0E7096670F8A}"/>
              </a:ext>
            </a:extLst>
          </p:cNvPr>
          <p:cNvSpPr txBox="1">
            <a:spLocks/>
          </p:cNvSpPr>
          <p:nvPr/>
        </p:nvSpPr>
        <p:spPr>
          <a:xfrm>
            <a:off x="425246" y="173670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CL" dirty="0">
                <a:solidFill>
                  <a:srgbClr val="0000FF"/>
                </a:solidFill>
                <a:latin typeface="+mn-lt"/>
              </a:rPr>
              <a:t>Condiciones para la</a:t>
            </a:r>
          </a:p>
          <a:p>
            <a:r>
              <a:rPr lang="es-CL" dirty="0">
                <a:solidFill>
                  <a:srgbClr val="0000FF"/>
                </a:solidFill>
                <a:latin typeface="+mn-lt"/>
              </a:rPr>
              <a:t>Participación</a:t>
            </a:r>
            <a:endParaRPr lang="es-CL" dirty="0">
              <a:solidFill>
                <a:srgbClr val="FA3C00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94935366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41246" y="673770"/>
            <a:ext cx="3644489" cy="2414488"/>
          </a:xfrm>
        </p:spPr>
        <p:txBody>
          <a:bodyPr anchor="t">
            <a:normAutofit/>
          </a:bodyPr>
          <a:lstStyle/>
          <a:p>
            <a:r>
              <a:rPr lang="es-CL" sz="5400" b="1" dirty="0">
                <a:solidFill>
                  <a:srgbClr val="0000FF"/>
                </a:solidFill>
              </a:rPr>
              <a:t>Entonces…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827639" y="214313"/>
            <a:ext cx="6523113" cy="5962649"/>
          </a:xfrm>
        </p:spPr>
        <p:txBody>
          <a:bodyPr>
            <a:normAutofit/>
          </a:bodyPr>
          <a:lstStyle/>
          <a:p>
            <a:pPr algn="just"/>
            <a:endParaRPr lang="es-CL" sz="2200" dirty="0"/>
          </a:p>
          <a:p>
            <a:pPr algn="just"/>
            <a:endParaRPr lang="es-CL" sz="2200" dirty="0"/>
          </a:p>
          <a:p>
            <a:pPr algn="just"/>
            <a:endParaRPr lang="es-CL" sz="2200" dirty="0"/>
          </a:p>
          <a:p>
            <a:pPr algn="just"/>
            <a:endParaRPr lang="es-CL" sz="2200" dirty="0"/>
          </a:p>
          <a:p>
            <a:pPr algn="just"/>
            <a:r>
              <a:rPr lang="es-CL" sz="2200" dirty="0"/>
              <a:t>Para que una comunidad educativa logre desarrollar una participación efectiva de todos sus miembros, requiere de instancias y actividades de interacción (</a:t>
            </a:r>
            <a:r>
              <a:rPr lang="es-CL" sz="2200" dirty="0">
                <a:solidFill>
                  <a:srgbClr val="0000FF"/>
                </a:solidFill>
              </a:rPr>
              <a:t>Freire, 1993; Cornejo et al., 2007; Anderson, 2002</a:t>
            </a:r>
            <a:r>
              <a:rPr lang="es-CL" sz="2200" dirty="0"/>
              <a:t>) que favorezcan </a:t>
            </a:r>
            <a:r>
              <a:rPr lang="es-CL" sz="2200" b="1" dirty="0"/>
              <a:t>el apoyo recíproco</a:t>
            </a:r>
            <a:r>
              <a:rPr lang="es-CL" sz="2200" dirty="0"/>
              <a:t>, faciliten la </a:t>
            </a:r>
            <a:r>
              <a:rPr lang="es-CL" sz="2200" b="1" dirty="0"/>
              <a:t>inclusión  social</a:t>
            </a:r>
            <a:r>
              <a:rPr lang="es-CL" sz="2200" dirty="0"/>
              <a:t>, y estén basadas en </a:t>
            </a:r>
            <a:r>
              <a:rPr lang="es-CL" sz="2200" b="1" dirty="0"/>
              <a:t>valores democráticos</a:t>
            </a:r>
            <a:r>
              <a:rPr lang="es-CL" sz="2200" dirty="0"/>
              <a:t>, tales como el </a:t>
            </a:r>
            <a:r>
              <a:rPr lang="es-CL" sz="2200" b="1" dirty="0"/>
              <a:t>respeto</a:t>
            </a:r>
            <a:r>
              <a:rPr lang="es-CL" sz="2200" dirty="0"/>
              <a:t>, la </a:t>
            </a:r>
            <a:r>
              <a:rPr lang="es-CL" sz="2200" b="1" dirty="0"/>
              <a:t>valoración a la diversidad</a:t>
            </a:r>
            <a:r>
              <a:rPr lang="es-CL" sz="2200" dirty="0"/>
              <a:t> y la </a:t>
            </a:r>
            <a:r>
              <a:rPr lang="es-CL" sz="2200" b="1" dirty="0"/>
              <a:t>justicia</a:t>
            </a:r>
            <a:r>
              <a:rPr lang="es-CL" sz="2200" dirty="0"/>
              <a:t>. </a:t>
            </a:r>
          </a:p>
        </p:txBody>
      </p:sp>
      <p:sp>
        <p:nvSpPr>
          <p:cNvPr id="7" name="Freeform 137">
            <a:extLst>
              <a:ext uri="{FF2B5EF4-FFF2-40B4-BE49-F238E27FC236}">
                <a16:creationId xmlns:a16="http://schemas.microsoft.com/office/drawing/2014/main" id="{84F76BDE-6284-4447-9D7C-7DF7E88DB876}"/>
              </a:ext>
            </a:extLst>
          </p:cNvPr>
          <p:cNvSpPr>
            <a:spLocks/>
          </p:cNvSpPr>
          <p:nvPr/>
        </p:nvSpPr>
        <p:spPr bwMode="auto">
          <a:xfrm rot="10638793">
            <a:off x="1952153" y="2055661"/>
            <a:ext cx="1970081" cy="2417606"/>
          </a:xfrm>
          <a:custGeom>
            <a:avLst/>
            <a:gdLst>
              <a:gd name="T0" fmla="*/ 1685 w 1749"/>
              <a:gd name="T1" fmla="*/ 1755 h 2611"/>
              <a:gd name="T2" fmla="*/ 1542 w 1749"/>
              <a:gd name="T3" fmla="*/ 1339 h 2611"/>
              <a:gd name="T4" fmla="*/ 1436 w 1749"/>
              <a:gd name="T5" fmla="*/ 1121 h 2611"/>
              <a:gd name="T6" fmla="*/ 1281 w 1749"/>
              <a:gd name="T7" fmla="*/ 842 h 2611"/>
              <a:gd name="T8" fmla="*/ 918 w 1749"/>
              <a:gd name="T9" fmla="*/ 425 h 2611"/>
              <a:gd name="T10" fmla="*/ 649 w 1749"/>
              <a:gd name="T11" fmla="*/ 258 h 2611"/>
              <a:gd name="T12" fmla="*/ 391 w 1749"/>
              <a:gd name="T13" fmla="*/ 185 h 2611"/>
              <a:gd name="T14" fmla="*/ 490 w 1749"/>
              <a:gd name="T15" fmla="*/ 177 h 2611"/>
              <a:gd name="T16" fmla="*/ 938 w 1749"/>
              <a:gd name="T17" fmla="*/ 158 h 2611"/>
              <a:gd name="T18" fmla="*/ 938 w 1749"/>
              <a:gd name="T19" fmla="*/ 106 h 2611"/>
              <a:gd name="T20" fmla="*/ 870 w 1749"/>
              <a:gd name="T21" fmla="*/ 98 h 2611"/>
              <a:gd name="T22" fmla="*/ 835 w 1749"/>
              <a:gd name="T23" fmla="*/ 94 h 2611"/>
              <a:gd name="T24" fmla="*/ 867 w 1749"/>
              <a:gd name="T25" fmla="*/ 88 h 2611"/>
              <a:gd name="T26" fmla="*/ 894 w 1749"/>
              <a:gd name="T27" fmla="*/ 50 h 2611"/>
              <a:gd name="T28" fmla="*/ 866 w 1749"/>
              <a:gd name="T29" fmla="*/ 24 h 2611"/>
              <a:gd name="T30" fmla="*/ 779 w 1749"/>
              <a:gd name="T31" fmla="*/ 22 h 2611"/>
              <a:gd name="T32" fmla="*/ 95 w 1749"/>
              <a:gd name="T33" fmla="*/ 1 h 2611"/>
              <a:gd name="T34" fmla="*/ 62 w 1749"/>
              <a:gd name="T35" fmla="*/ 11 h 2611"/>
              <a:gd name="T36" fmla="*/ 34 w 1749"/>
              <a:gd name="T37" fmla="*/ 30 h 2611"/>
              <a:gd name="T38" fmla="*/ 0 w 1749"/>
              <a:gd name="T39" fmla="*/ 61 h 2611"/>
              <a:gd name="T40" fmla="*/ 220 w 1749"/>
              <a:gd name="T41" fmla="*/ 351 h 2611"/>
              <a:gd name="T42" fmla="*/ 414 w 1749"/>
              <a:gd name="T43" fmla="*/ 573 h 2611"/>
              <a:gd name="T44" fmla="*/ 583 w 1749"/>
              <a:gd name="T45" fmla="*/ 767 h 2611"/>
              <a:gd name="T46" fmla="*/ 616 w 1749"/>
              <a:gd name="T47" fmla="*/ 735 h 2611"/>
              <a:gd name="T48" fmla="*/ 587 w 1749"/>
              <a:gd name="T49" fmla="*/ 700 h 2611"/>
              <a:gd name="T50" fmla="*/ 621 w 1749"/>
              <a:gd name="T51" fmla="*/ 676 h 2611"/>
              <a:gd name="T52" fmla="*/ 670 w 1749"/>
              <a:gd name="T53" fmla="*/ 722 h 2611"/>
              <a:gd name="T54" fmla="*/ 706 w 1749"/>
              <a:gd name="T55" fmla="*/ 685 h 2611"/>
              <a:gd name="T56" fmla="*/ 332 w 1749"/>
              <a:gd name="T57" fmla="*/ 255 h 2611"/>
              <a:gd name="T58" fmla="*/ 432 w 1749"/>
              <a:gd name="T59" fmla="*/ 303 h 2611"/>
              <a:gd name="T60" fmla="*/ 804 w 1749"/>
              <a:gd name="T61" fmla="*/ 604 h 2611"/>
              <a:gd name="T62" fmla="*/ 1027 w 1749"/>
              <a:gd name="T63" fmla="*/ 863 h 2611"/>
              <a:gd name="T64" fmla="*/ 1260 w 1749"/>
              <a:gd name="T65" fmla="*/ 1232 h 2611"/>
              <a:gd name="T66" fmla="*/ 1412 w 1749"/>
              <a:gd name="T67" fmla="*/ 1578 h 2611"/>
              <a:gd name="T68" fmla="*/ 1524 w 1749"/>
              <a:gd name="T69" fmla="*/ 2015 h 2611"/>
              <a:gd name="T70" fmla="*/ 1561 w 1749"/>
              <a:gd name="T71" fmla="*/ 2391 h 2611"/>
              <a:gd name="T72" fmla="*/ 1554 w 1749"/>
              <a:gd name="T73" fmla="*/ 2536 h 2611"/>
              <a:gd name="T74" fmla="*/ 1559 w 1749"/>
              <a:gd name="T75" fmla="*/ 2584 h 2611"/>
              <a:gd name="T76" fmla="*/ 1593 w 1749"/>
              <a:gd name="T77" fmla="*/ 2611 h 2611"/>
              <a:gd name="T78" fmla="*/ 1619 w 1749"/>
              <a:gd name="T79" fmla="*/ 2562 h 2611"/>
              <a:gd name="T80" fmla="*/ 1695 w 1749"/>
              <a:gd name="T81" fmla="*/ 2462 h 2611"/>
              <a:gd name="T82" fmla="*/ 1749 w 1749"/>
              <a:gd name="T83" fmla="*/ 2224 h 261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</a:cxnLst>
            <a:rect l="0" t="0" r="r" b="b"/>
            <a:pathLst>
              <a:path w="1749" h="2611">
                <a:moveTo>
                  <a:pt x="1732" y="2015"/>
                </a:moveTo>
                <a:lnTo>
                  <a:pt x="1720" y="1928"/>
                </a:lnTo>
                <a:lnTo>
                  <a:pt x="1685" y="1755"/>
                </a:lnTo>
                <a:lnTo>
                  <a:pt x="1638" y="1585"/>
                </a:lnTo>
                <a:lnTo>
                  <a:pt x="1577" y="1419"/>
                </a:lnTo>
                <a:lnTo>
                  <a:pt x="1542" y="1339"/>
                </a:lnTo>
                <a:lnTo>
                  <a:pt x="1502" y="1253"/>
                </a:lnTo>
                <a:lnTo>
                  <a:pt x="1458" y="1170"/>
                </a:lnTo>
                <a:lnTo>
                  <a:pt x="1436" y="1121"/>
                </a:lnTo>
                <a:lnTo>
                  <a:pt x="1413" y="1073"/>
                </a:lnTo>
                <a:lnTo>
                  <a:pt x="1373" y="997"/>
                </a:lnTo>
                <a:lnTo>
                  <a:pt x="1281" y="842"/>
                </a:lnTo>
                <a:lnTo>
                  <a:pt x="1173" y="691"/>
                </a:lnTo>
                <a:lnTo>
                  <a:pt x="1053" y="551"/>
                </a:lnTo>
                <a:lnTo>
                  <a:pt x="918" y="425"/>
                </a:lnTo>
                <a:lnTo>
                  <a:pt x="808" y="343"/>
                </a:lnTo>
                <a:lnTo>
                  <a:pt x="730" y="297"/>
                </a:lnTo>
                <a:lnTo>
                  <a:pt x="649" y="258"/>
                </a:lnTo>
                <a:lnTo>
                  <a:pt x="566" y="225"/>
                </a:lnTo>
                <a:lnTo>
                  <a:pt x="481" y="201"/>
                </a:lnTo>
                <a:lnTo>
                  <a:pt x="391" y="185"/>
                </a:lnTo>
                <a:lnTo>
                  <a:pt x="346" y="181"/>
                </a:lnTo>
                <a:lnTo>
                  <a:pt x="419" y="180"/>
                </a:lnTo>
                <a:lnTo>
                  <a:pt x="490" y="177"/>
                </a:lnTo>
                <a:lnTo>
                  <a:pt x="708" y="170"/>
                </a:lnTo>
                <a:lnTo>
                  <a:pt x="925" y="159"/>
                </a:lnTo>
                <a:lnTo>
                  <a:pt x="938" y="158"/>
                </a:lnTo>
                <a:lnTo>
                  <a:pt x="953" y="142"/>
                </a:lnTo>
                <a:lnTo>
                  <a:pt x="953" y="122"/>
                </a:lnTo>
                <a:lnTo>
                  <a:pt x="938" y="106"/>
                </a:lnTo>
                <a:lnTo>
                  <a:pt x="925" y="103"/>
                </a:lnTo>
                <a:lnTo>
                  <a:pt x="898" y="101"/>
                </a:lnTo>
                <a:lnTo>
                  <a:pt x="870" y="98"/>
                </a:lnTo>
                <a:lnTo>
                  <a:pt x="865" y="97"/>
                </a:lnTo>
                <a:lnTo>
                  <a:pt x="859" y="97"/>
                </a:lnTo>
                <a:lnTo>
                  <a:pt x="835" y="94"/>
                </a:lnTo>
                <a:lnTo>
                  <a:pt x="811" y="93"/>
                </a:lnTo>
                <a:lnTo>
                  <a:pt x="839" y="91"/>
                </a:lnTo>
                <a:lnTo>
                  <a:pt x="867" y="88"/>
                </a:lnTo>
                <a:lnTo>
                  <a:pt x="879" y="85"/>
                </a:lnTo>
                <a:lnTo>
                  <a:pt x="893" y="70"/>
                </a:lnTo>
                <a:lnTo>
                  <a:pt x="894" y="50"/>
                </a:lnTo>
                <a:lnTo>
                  <a:pt x="884" y="35"/>
                </a:lnTo>
                <a:lnTo>
                  <a:pt x="874" y="31"/>
                </a:lnTo>
                <a:lnTo>
                  <a:pt x="866" y="24"/>
                </a:lnTo>
                <a:lnTo>
                  <a:pt x="854" y="23"/>
                </a:lnTo>
                <a:lnTo>
                  <a:pt x="817" y="22"/>
                </a:lnTo>
                <a:lnTo>
                  <a:pt x="779" y="22"/>
                </a:lnTo>
                <a:lnTo>
                  <a:pt x="608" y="10"/>
                </a:lnTo>
                <a:lnTo>
                  <a:pt x="266" y="0"/>
                </a:lnTo>
                <a:lnTo>
                  <a:pt x="95" y="1"/>
                </a:lnTo>
                <a:lnTo>
                  <a:pt x="80" y="2"/>
                </a:lnTo>
                <a:lnTo>
                  <a:pt x="73" y="10"/>
                </a:lnTo>
                <a:lnTo>
                  <a:pt x="62" y="11"/>
                </a:lnTo>
                <a:lnTo>
                  <a:pt x="47" y="24"/>
                </a:lnTo>
                <a:lnTo>
                  <a:pt x="43" y="33"/>
                </a:lnTo>
                <a:lnTo>
                  <a:pt x="34" y="30"/>
                </a:lnTo>
                <a:lnTo>
                  <a:pt x="16" y="32"/>
                </a:lnTo>
                <a:lnTo>
                  <a:pt x="3" y="44"/>
                </a:lnTo>
                <a:lnTo>
                  <a:pt x="0" y="61"/>
                </a:lnTo>
                <a:lnTo>
                  <a:pt x="5" y="70"/>
                </a:lnTo>
                <a:lnTo>
                  <a:pt x="89" y="184"/>
                </a:lnTo>
                <a:lnTo>
                  <a:pt x="220" y="351"/>
                </a:lnTo>
                <a:lnTo>
                  <a:pt x="314" y="457"/>
                </a:lnTo>
                <a:lnTo>
                  <a:pt x="362" y="508"/>
                </a:lnTo>
                <a:lnTo>
                  <a:pt x="414" y="573"/>
                </a:lnTo>
                <a:lnTo>
                  <a:pt x="520" y="698"/>
                </a:lnTo>
                <a:lnTo>
                  <a:pt x="574" y="759"/>
                </a:lnTo>
                <a:lnTo>
                  <a:pt x="583" y="767"/>
                </a:lnTo>
                <a:lnTo>
                  <a:pt x="601" y="766"/>
                </a:lnTo>
                <a:lnTo>
                  <a:pt x="613" y="753"/>
                </a:lnTo>
                <a:lnTo>
                  <a:pt x="616" y="735"/>
                </a:lnTo>
                <a:lnTo>
                  <a:pt x="609" y="724"/>
                </a:lnTo>
                <a:lnTo>
                  <a:pt x="599" y="713"/>
                </a:lnTo>
                <a:lnTo>
                  <a:pt x="587" y="700"/>
                </a:lnTo>
                <a:lnTo>
                  <a:pt x="599" y="701"/>
                </a:lnTo>
                <a:lnTo>
                  <a:pt x="617" y="688"/>
                </a:lnTo>
                <a:lnTo>
                  <a:pt x="621" y="676"/>
                </a:lnTo>
                <a:lnTo>
                  <a:pt x="640" y="696"/>
                </a:lnTo>
                <a:lnTo>
                  <a:pt x="660" y="715"/>
                </a:lnTo>
                <a:lnTo>
                  <a:pt x="670" y="722"/>
                </a:lnTo>
                <a:lnTo>
                  <a:pt x="691" y="720"/>
                </a:lnTo>
                <a:lnTo>
                  <a:pt x="705" y="706"/>
                </a:lnTo>
                <a:lnTo>
                  <a:pt x="706" y="685"/>
                </a:lnTo>
                <a:lnTo>
                  <a:pt x="700" y="675"/>
                </a:lnTo>
                <a:lnTo>
                  <a:pt x="516" y="465"/>
                </a:lnTo>
                <a:lnTo>
                  <a:pt x="332" y="255"/>
                </a:lnTo>
                <a:lnTo>
                  <a:pt x="346" y="260"/>
                </a:lnTo>
                <a:lnTo>
                  <a:pt x="360" y="267"/>
                </a:lnTo>
                <a:lnTo>
                  <a:pt x="432" y="303"/>
                </a:lnTo>
                <a:lnTo>
                  <a:pt x="565" y="390"/>
                </a:lnTo>
                <a:lnTo>
                  <a:pt x="688" y="492"/>
                </a:lnTo>
                <a:lnTo>
                  <a:pt x="804" y="604"/>
                </a:lnTo>
                <a:lnTo>
                  <a:pt x="858" y="662"/>
                </a:lnTo>
                <a:lnTo>
                  <a:pt x="916" y="727"/>
                </a:lnTo>
                <a:lnTo>
                  <a:pt x="1027" y="863"/>
                </a:lnTo>
                <a:lnTo>
                  <a:pt x="1128" y="1006"/>
                </a:lnTo>
                <a:lnTo>
                  <a:pt x="1220" y="1156"/>
                </a:lnTo>
                <a:lnTo>
                  <a:pt x="1260" y="1232"/>
                </a:lnTo>
                <a:lnTo>
                  <a:pt x="1295" y="1300"/>
                </a:lnTo>
                <a:lnTo>
                  <a:pt x="1357" y="1438"/>
                </a:lnTo>
                <a:lnTo>
                  <a:pt x="1412" y="1578"/>
                </a:lnTo>
                <a:lnTo>
                  <a:pt x="1457" y="1722"/>
                </a:lnTo>
                <a:lnTo>
                  <a:pt x="1494" y="1869"/>
                </a:lnTo>
                <a:lnTo>
                  <a:pt x="1524" y="2015"/>
                </a:lnTo>
                <a:lnTo>
                  <a:pt x="1545" y="2166"/>
                </a:lnTo>
                <a:lnTo>
                  <a:pt x="1558" y="2315"/>
                </a:lnTo>
                <a:lnTo>
                  <a:pt x="1561" y="2391"/>
                </a:lnTo>
                <a:lnTo>
                  <a:pt x="1558" y="2459"/>
                </a:lnTo>
                <a:lnTo>
                  <a:pt x="1553" y="2526"/>
                </a:lnTo>
                <a:lnTo>
                  <a:pt x="1554" y="2536"/>
                </a:lnTo>
                <a:lnTo>
                  <a:pt x="1561" y="2544"/>
                </a:lnTo>
                <a:lnTo>
                  <a:pt x="1559" y="2565"/>
                </a:lnTo>
                <a:lnTo>
                  <a:pt x="1559" y="2584"/>
                </a:lnTo>
                <a:lnTo>
                  <a:pt x="1561" y="2596"/>
                </a:lnTo>
                <a:lnTo>
                  <a:pt x="1574" y="2609"/>
                </a:lnTo>
                <a:lnTo>
                  <a:pt x="1593" y="2611"/>
                </a:lnTo>
                <a:lnTo>
                  <a:pt x="1610" y="2602"/>
                </a:lnTo>
                <a:lnTo>
                  <a:pt x="1614" y="2592"/>
                </a:lnTo>
                <a:lnTo>
                  <a:pt x="1619" y="2562"/>
                </a:lnTo>
                <a:lnTo>
                  <a:pt x="1624" y="2534"/>
                </a:lnTo>
                <a:lnTo>
                  <a:pt x="1653" y="2513"/>
                </a:lnTo>
                <a:lnTo>
                  <a:pt x="1695" y="2462"/>
                </a:lnTo>
                <a:lnTo>
                  <a:pt x="1724" y="2402"/>
                </a:lnTo>
                <a:lnTo>
                  <a:pt x="1741" y="2333"/>
                </a:lnTo>
                <a:lnTo>
                  <a:pt x="1749" y="2224"/>
                </a:lnTo>
                <a:lnTo>
                  <a:pt x="1739" y="2079"/>
                </a:lnTo>
                <a:lnTo>
                  <a:pt x="1732" y="2015"/>
                </a:lnTo>
              </a:path>
            </a:pathLst>
          </a:custGeom>
          <a:solidFill>
            <a:srgbClr val="002060"/>
          </a:solidFill>
          <a:ln>
            <a:solidFill>
              <a:srgbClr val="0000FF"/>
            </a:solidFill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marL="0" algn="l" defTabSz="914354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178" algn="l" defTabSz="914354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354" algn="l" defTabSz="914354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532" algn="l" defTabSz="914354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709" algn="l" defTabSz="914354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5886" algn="l" defTabSz="914354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062" algn="l" defTabSz="914354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240" algn="l" defTabSz="914354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418" algn="l" defTabSz="914354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Clr>
                <a:srgbClr val="000000"/>
              </a:buClr>
              <a:buFont typeface="Arial"/>
              <a:buNone/>
              <a:defRPr/>
            </a:pPr>
            <a:endParaRPr lang="en-US" dirty="0">
              <a:solidFill>
                <a:srgbClr val="000000"/>
              </a:solidFill>
              <a:latin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21093639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72420" y="693434"/>
            <a:ext cx="3644489" cy="2414488"/>
          </a:xfrm>
        </p:spPr>
        <p:txBody>
          <a:bodyPr anchor="t">
            <a:normAutofit/>
          </a:bodyPr>
          <a:lstStyle/>
          <a:p>
            <a:r>
              <a:rPr lang="es-CL" sz="5400" dirty="0">
                <a:solidFill>
                  <a:srgbClr val="0000FF"/>
                </a:solidFill>
                <a:latin typeface="+mn-lt"/>
              </a:rPr>
              <a:t>A modo de reflexión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619540" y="1433992"/>
            <a:ext cx="6800040" cy="4308047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es-CL" sz="2000" dirty="0"/>
              <a:t>La evidencia indica que a nivel global </a:t>
            </a:r>
            <a:r>
              <a:rPr lang="es-CL" sz="2000" b="1" dirty="0"/>
              <a:t>pocos ciudadanos están conformes con la manera en que se están construyendo las comunidades educativas , lo que se asocia a la participación</a:t>
            </a:r>
            <a:r>
              <a:rPr lang="es-CL" sz="2000" dirty="0"/>
              <a:t>(</a:t>
            </a:r>
            <a:r>
              <a:rPr lang="es-CL" sz="2000" dirty="0">
                <a:solidFill>
                  <a:srgbClr val="0000FF"/>
                </a:solidFill>
              </a:rPr>
              <a:t>García y López, 2011</a:t>
            </a:r>
            <a:r>
              <a:rPr lang="es-CL" sz="2000" dirty="0"/>
              <a:t>). 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es-CL" sz="2000" dirty="0"/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s-CL" sz="4000" b="1" cap="small" dirty="0"/>
              <a:t>      </a:t>
            </a:r>
            <a:r>
              <a:rPr lang="es-CL" sz="4000" b="1" cap="small" dirty="0">
                <a:solidFill>
                  <a:srgbClr val="0000FF"/>
                </a:solidFill>
              </a:rPr>
              <a:t>Por ello 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endParaRPr lang="es-CL" sz="2000" b="1" cap="small" dirty="0">
              <a:solidFill>
                <a:srgbClr val="0000FF"/>
              </a:solidFill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es-CL" sz="2000" dirty="0"/>
              <a:t>Uno de los principales objetivos de las escuelas debiera ser el buen desarrollo de una </a:t>
            </a:r>
            <a:r>
              <a:rPr lang="es-CL" sz="2000" b="1" dirty="0"/>
              <a:t>voluntad política de participación </a:t>
            </a:r>
            <a:r>
              <a:rPr lang="es-CL" sz="2000" dirty="0"/>
              <a:t>capaz de desarrollar actitudes críticas y constructivas entre quienes componen la comunidad educativa para garantizar su </a:t>
            </a:r>
            <a:r>
              <a:rPr lang="es-CL" sz="2000" b="1" dirty="0"/>
              <a:t>implicación</a:t>
            </a:r>
            <a:r>
              <a:rPr lang="es-CL" sz="2000" dirty="0"/>
              <a:t> en el funcionamiento y desarrollo (</a:t>
            </a:r>
            <a:r>
              <a:rPr lang="es-CL" sz="2000" dirty="0">
                <a:solidFill>
                  <a:srgbClr val="0000FF"/>
                </a:solidFill>
              </a:rPr>
              <a:t>Jurado, 2009</a:t>
            </a:r>
            <a:r>
              <a:rPr lang="es-CL" sz="2000" dirty="0"/>
              <a:t>).</a:t>
            </a:r>
          </a:p>
        </p:txBody>
      </p:sp>
      <p:sp>
        <p:nvSpPr>
          <p:cNvPr id="7" name="Freeform 137">
            <a:extLst>
              <a:ext uri="{FF2B5EF4-FFF2-40B4-BE49-F238E27FC236}">
                <a16:creationId xmlns:a16="http://schemas.microsoft.com/office/drawing/2014/main" id="{AA02E5A3-B394-42C0-87ED-E552A47663DB}"/>
              </a:ext>
            </a:extLst>
          </p:cNvPr>
          <p:cNvSpPr>
            <a:spLocks/>
          </p:cNvSpPr>
          <p:nvPr/>
        </p:nvSpPr>
        <p:spPr bwMode="auto">
          <a:xfrm rot="10638793">
            <a:off x="1717232" y="2541276"/>
            <a:ext cx="1970081" cy="2417606"/>
          </a:xfrm>
          <a:custGeom>
            <a:avLst/>
            <a:gdLst>
              <a:gd name="T0" fmla="*/ 1685 w 1749"/>
              <a:gd name="T1" fmla="*/ 1755 h 2611"/>
              <a:gd name="T2" fmla="*/ 1542 w 1749"/>
              <a:gd name="T3" fmla="*/ 1339 h 2611"/>
              <a:gd name="T4" fmla="*/ 1436 w 1749"/>
              <a:gd name="T5" fmla="*/ 1121 h 2611"/>
              <a:gd name="T6" fmla="*/ 1281 w 1749"/>
              <a:gd name="T7" fmla="*/ 842 h 2611"/>
              <a:gd name="T8" fmla="*/ 918 w 1749"/>
              <a:gd name="T9" fmla="*/ 425 h 2611"/>
              <a:gd name="T10" fmla="*/ 649 w 1749"/>
              <a:gd name="T11" fmla="*/ 258 h 2611"/>
              <a:gd name="T12" fmla="*/ 391 w 1749"/>
              <a:gd name="T13" fmla="*/ 185 h 2611"/>
              <a:gd name="T14" fmla="*/ 490 w 1749"/>
              <a:gd name="T15" fmla="*/ 177 h 2611"/>
              <a:gd name="T16" fmla="*/ 938 w 1749"/>
              <a:gd name="T17" fmla="*/ 158 h 2611"/>
              <a:gd name="T18" fmla="*/ 938 w 1749"/>
              <a:gd name="T19" fmla="*/ 106 h 2611"/>
              <a:gd name="T20" fmla="*/ 870 w 1749"/>
              <a:gd name="T21" fmla="*/ 98 h 2611"/>
              <a:gd name="T22" fmla="*/ 835 w 1749"/>
              <a:gd name="T23" fmla="*/ 94 h 2611"/>
              <a:gd name="T24" fmla="*/ 867 w 1749"/>
              <a:gd name="T25" fmla="*/ 88 h 2611"/>
              <a:gd name="T26" fmla="*/ 894 w 1749"/>
              <a:gd name="T27" fmla="*/ 50 h 2611"/>
              <a:gd name="T28" fmla="*/ 866 w 1749"/>
              <a:gd name="T29" fmla="*/ 24 h 2611"/>
              <a:gd name="T30" fmla="*/ 779 w 1749"/>
              <a:gd name="T31" fmla="*/ 22 h 2611"/>
              <a:gd name="T32" fmla="*/ 95 w 1749"/>
              <a:gd name="T33" fmla="*/ 1 h 2611"/>
              <a:gd name="T34" fmla="*/ 62 w 1749"/>
              <a:gd name="T35" fmla="*/ 11 h 2611"/>
              <a:gd name="T36" fmla="*/ 34 w 1749"/>
              <a:gd name="T37" fmla="*/ 30 h 2611"/>
              <a:gd name="T38" fmla="*/ 0 w 1749"/>
              <a:gd name="T39" fmla="*/ 61 h 2611"/>
              <a:gd name="T40" fmla="*/ 220 w 1749"/>
              <a:gd name="T41" fmla="*/ 351 h 2611"/>
              <a:gd name="T42" fmla="*/ 414 w 1749"/>
              <a:gd name="T43" fmla="*/ 573 h 2611"/>
              <a:gd name="T44" fmla="*/ 583 w 1749"/>
              <a:gd name="T45" fmla="*/ 767 h 2611"/>
              <a:gd name="T46" fmla="*/ 616 w 1749"/>
              <a:gd name="T47" fmla="*/ 735 h 2611"/>
              <a:gd name="T48" fmla="*/ 587 w 1749"/>
              <a:gd name="T49" fmla="*/ 700 h 2611"/>
              <a:gd name="T50" fmla="*/ 621 w 1749"/>
              <a:gd name="T51" fmla="*/ 676 h 2611"/>
              <a:gd name="T52" fmla="*/ 670 w 1749"/>
              <a:gd name="T53" fmla="*/ 722 h 2611"/>
              <a:gd name="T54" fmla="*/ 706 w 1749"/>
              <a:gd name="T55" fmla="*/ 685 h 2611"/>
              <a:gd name="T56" fmla="*/ 332 w 1749"/>
              <a:gd name="T57" fmla="*/ 255 h 2611"/>
              <a:gd name="T58" fmla="*/ 432 w 1749"/>
              <a:gd name="T59" fmla="*/ 303 h 2611"/>
              <a:gd name="T60" fmla="*/ 804 w 1749"/>
              <a:gd name="T61" fmla="*/ 604 h 2611"/>
              <a:gd name="T62" fmla="*/ 1027 w 1749"/>
              <a:gd name="T63" fmla="*/ 863 h 2611"/>
              <a:gd name="T64" fmla="*/ 1260 w 1749"/>
              <a:gd name="T65" fmla="*/ 1232 h 2611"/>
              <a:gd name="T66" fmla="*/ 1412 w 1749"/>
              <a:gd name="T67" fmla="*/ 1578 h 2611"/>
              <a:gd name="T68" fmla="*/ 1524 w 1749"/>
              <a:gd name="T69" fmla="*/ 2015 h 2611"/>
              <a:gd name="T70" fmla="*/ 1561 w 1749"/>
              <a:gd name="T71" fmla="*/ 2391 h 2611"/>
              <a:gd name="T72" fmla="*/ 1554 w 1749"/>
              <a:gd name="T73" fmla="*/ 2536 h 2611"/>
              <a:gd name="T74" fmla="*/ 1559 w 1749"/>
              <a:gd name="T75" fmla="*/ 2584 h 2611"/>
              <a:gd name="T76" fmla="*/ 1593 w 1749"/>
              <a:gd name="T77" fmla="*/ 2611 h 2611"/>
              <a:gd name="T78" fmla="*/ 1619 w 1749"/>
              <a:gd name="T79" fmla="*/ 2562 h 2611"/>
              <a:gd name="T80" fmla="*/ 1695 w 1749"/>
              <a:gd name="T81" fmla="*/ 2462 h 2611"/>
              <a:gd name="T82" fmla="*/ 1749 w 1749"/>
              <a:gd name="T83" fmla="*/ 2224 h 261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</a:cxnLst>
            <a:rect l="0" t="0" r="r" b="b"/>
            <a:pathLst>
              <a:path w="1749" h="2611">
                <a:moveTo>
                  <a:pt x="1732" y="2015"/>
                </a:moveTo>
                <a:lnTo>
                  <a:pt x="1720" y="1928"/>
                </a:lnTo>
                <a:lnTo>
                  <a:pt x="1685" y="1755"/>
                </a:lnTo>
                <a:lnTo>
                  <a:pt x="1638" y="1585"/>
                </a:lnTo>
                <a:lnTo>
                  <a:pt x="1577" y="1419"/>
                </a:lnTo>
                <a:lnTo>
                  <a:pt x="1542" y="1339"/>
                </a:lnTo>
                <a:lnTo>
                  <a:pt x="1502" y="1253"/>
                </a:lnTo>
                <a:lnTo>
                  <a:pt x="1458" y="1170"/>
                </a:lnTo>
                <a:lnTo>
                  <a:pt x="1436" y="1121"/>
                </a:lnTo>
                <a:lnTo>
                  <a:pt x="1413" y="1073"/>
                </a:lnTo>
                <a:lnTo>
                  <a:pt x="1373" y="997"/>
                </a:lnTo>
                <a:lnTo>
                  <a:pt x="1281" y="842"/>
                </a:lnTo>
                <a:lnTo>
                  <a:pt x="1173" y="691"/>
                </a:lnTo>
                <a:lnTo>
                  <a:pt x="1053" y="551"/>
                </a:lnTo>
                <a:lnTo>
                  <a:pt x="918" y="425"/>
                </a:lnTo>
                <a:lnTo>
                  <a:pt x="808" y="343"/>
                </a:lnTo>
                <a:lnTo>
                  <a:pt x="730" y="297"/>
                </a:lnTo>
                <a:lnTo>
                  <a:pt x="649" y="258"/>
                </a:lnTo>
                <a:lnTo>
                  <a:pt x="566" y="225"/>
                </a:lnTo>
                <a:lnTo>
                  <a:pt x="481" y="201"/>
                </a:lnTo>
                <a:lnTo>
                  <a:pt x="391" y="185"/>
                </a:lnTo>
                <a:lnTo>
                  <a:pt x="346" y="181"/>
                </a:lnTo>
                <a:lnTo>
                  <a:pt x="419" y="180"/>
                </a:lnTo>
                <a:lnTo>
                  <a:pt x="490" y="177"/>
                </a:lnTo>
                <a:lnTo>
                  <a:pt x="708" y="170"/>
                </a:lnTo>
                <a:lnTo>
                  <a:pt x="925" y="159"/>
                </a:lnTo>
                <a:lnTo>
                  <a:pt x="938" y="158"/>
                </a:lnTo>
                <a:lnTo>
                  <a:pt x="953" y="142"/>
                </a:lnTo>
                <a:lnTo>
                  <a:pt x="953" y="122"/>
                </a:lnTo>
                <a:lnTo>
                  <a:pt x="938" y="106"/>
                </a:lnTo>
                <a:lnTo>
                  <a:pt x="925" y="103"/>
                </a:lnTo>
                <a:lnTo>
                  <a:pt x="898" y="101"/>
                </a:lnTo>
                <a:lnTo>
                  <a:pt x="870" y="98"/>
                </a:lnTo>
                <a:lnTo>
                  <a:pt x="865" y="97"/>
                </a:lnTo>
                <a:lnTo>
                  <a:pt x="859" y="97"/>
                </a:lnTo>
                <a:lnTo>
                  <a:pt x="835" y="94"/>
                </a:lnTo>
                <a:lnTo>
                  <a:pt x="811" y="93"/>
                </a:lnTo>
                <a:lnTo>
                  <a:pt x="839" y="91"/>
                </a:lnTo>
                <a:lnTo>
                  <a:pt x="867" y="88"/>
                </a:lnTo>
                <a:lnTo>
                  <a:pt x="879" y="85"/>
                </a:lnTo>
                <a:lnTo>
                  <a:pt x="893" y="70"/>
                </a:lnTo>
                <a:lnTo>
                  <a:pt x="894" y="50"/>
                </a:lnTo>
                <a:lnTo>
                  <a:pt x="884" y="35"/>
                </a:lnTo>
                <a:lnTo>
                  <a:pt x="874" y="31"/>
                </a:lnTo>
                <a:lnTo>
                  <a:pt x="866" y="24"/>
                </a:lnTo>
                <a:lnTo>
                  <a:pt x="854" y="23"/>
                </a:lnTo>
                <a:lnTo>
                  <a:pt x="817" y="22"/>
                </a:lnTo>
                <a:lnTo>
                  <a:pt x="779" y="22"/>
                </a:lnTo>
                <a:lnTo>
                  <a:pt x="608" y="10"/>
                </a:lnTo>
                <a:lnTo>
                  <a:pt x="266" y="0"/>
                </a:lnTo>
                <a:lnTo>
                  <a:pt x="95" y="1"/>
                </a:lnTo>
                <a:lnTo>
                  <a:pt x="80" y="2"/>
                </a:lnTo>
                <a:lnTo>
                  <a:pt x="73" y="10"/>
                </a:lnTo>
                <a:lnTo>
                  <a:pt x="62" y="11"/>
                </a:lnTo>
                <a:lnTo>
                  <a:pt x="47" y="24"/>
                </a:lnTo>
                <a:lnTo>
                  <a:pt x="43" y="33"/>
                </a:lnTo>
                <a:lnTo>
                  <a:pt x="34" y="30"/>
                </a:lnTo>
                <a:lnTo>
                  <a:pt x="16" y="32"/>
                </a:lnTo>
                <a:lnTo>
                  <a:pt x="3" y="44"/>
                </a:lnTo>
                <a:lnTo>
                  <a:pt x="0" y="61"/>
                </a:lnTo>
                <a:lnTo>
                  <a:pt x="5" y="70"/>
                </a:lnTo>
                <a:lnTo>
                  <a:pt x="89" y="184"/>
                </a:lnTo>
                <a:lnTo>
                  <a:pt x="220" y="351"/>
                </a:lnTo>
                <a:lnTo>
                  <a:pt x="314" y="457"/>
                </a:lnTo>
                <a:lnTo>
                  <a:pt x="362" y="508"/>
                </a:lnTo>
                <a:lnTo>
                  <a:pt x="414" y="573"/>
                </a:lnTo>
                <a:lnTo>
                  <a:pt x="520" y="698"/>
                </a:lnTo>
                <a:lnTo>
                  <a:pt x="574" y="759"/>
                </a:lnTo>
                <a:lnTo>
                  <a:pt x="583" y="767"/>
                </a:lnTo>
                <a:lnTo>
                  <a:pt x="601" y="766"/>
                </a:lnTo>
                <a:lnTo>
                  <a:pt x="613" y="753"/>
                </a:lnTo>
                <a:lnTo>
                  <a:pt x="616" y="735"/>
                </a:lnTo>
                <a:lnTo>
                  <a:pt x="609" y="724"/>
                </a:lnTo>
                <a:lnTo>
                  <a:pt x="599" y="713"/>
                </a:lnTo>
                <a:lnTo>
                  <a:pt x="587" y="700"/>
                </a:lnTo>
                <a:lnTo>
                  <a:pt x="599" y="701"/>
                </a:lnTo>
                <a:lnTo>
                  <a:pt x="617" y="688"/>
                </a:lnTo>
                <a:lnTo>
                  <a:pt x="621" y="676"/>
                </a:lnTo>
                <a:lnTo>
                  <a:pt x="640" y="696"/>
                </a:lnTo>
                <a:lnTo>
                  <a:pt x="660" y="715"/>
                </a:lnTo>
                <a:lnTo>
                  <a:pt x="670" y="722"/>
                </a:lnTo>
                <a:lnTo>
                  <a:pt x="691" y="720"/>
                </a:lnTo>
                <a:lnTo>
                  <a:pt x="705" y="706"/>
                </a:lnTo>
                <a:lnTo>
                  <a:pt x="706" y="685"/>
                </a:lnTo>
                <a:lnTo>
                  <a:pt x="700" y="675"/>
                </a:lnTo>
                <a:lnTo>
                  <a:pt x="516" y="465"/>
                </a:lnTo>
                <a:lnTo>
                  <a:pt x="332" y="255"/>
                </a:lnTo>
                <a:lnTo>
                  <a:pt x="346" y="260"/>
                </a:lnTo>
                <a:lnTo>
                  <a:pt x="360" y="267"/>
                </a:lnTo>
                <a:lnTo>
                  <a:pt x="432" y="303"/>
                </a:lnTo>
                <a:lnTo>
                  <a:pt x="565" y="390"/>
                </a:lnTo>
                <a:lnTo>
                  <a:pt x="688" y="492"/>
                </a:lnTo>
                <a:lnTo>
                  <a:pt x="804" y="604"/>
                </a:lnTo>
                <a:lnTo>
                  <a:pt x="858" y="662"/>
                </a:lnTo>
                <a:lnTo>
                  <a:pt x="916" y="727"/>
                </a:lnTo>
                <a:lnTo>
                  <a:pt x="1027" y="863"/>
                </a:lnTo>
                <a:lnTo>
                  <a:pt x="1128" y="1006"/>
                </a:lnTo>
                <a:lnTo>
                  <a:pt x="1220" y="1156"/>
                </a:lnTo>
                <a:lnTo>
                  <a:pt x="1260" y="1232"/>
                </a:lnTo>
                <a:lnTo>
                  <a:pt x="1295" y="1300"/>
                </a:lnTo>
                <a:lnTo>
                  <a:pt x="1357" y="1438"/>
                </a:lnTo>
                <a:lnTo>
                  <a:pt x="1412" y="1578"/>
                </a:lnTo>
                <a:lnTo>
                  <a:pt x="1457" y="1722"/>
                </a:lnTo>
                <a:lnTo>
                  <a:pt x="1494" y="1869"/>
                </a:lnTo>
                <a:lnTo>
                  <a:pt x="1524" y="2015"/>
                </a:lnTo>
                <a:lnTo>
                  <a:pt x="1545" y="2166"/>
                </a:lnTo>
                <a:lnTo>
                  <a:pt x="1558" y="2315"/>
                </a:lnTo>
                <a:lnTo>
                  <a:pt x="1561" y="2391"/>
                </a:lnTo>
                <a:lnTo>
                  <a:pt x="1558" y="2459"/>
                </a:lnTo>
                <a:lnTo>
                  <a:pt x="1553" y="2526"/>
                </a:lnTo>
                <a:lnTo>
                  <a:pt x="1554" y="2536"/>
                </a:lnTo>
                <a:lnTo>
                  <a:pt x="1561" y="2544"/>
                </a:lnTo>
                <a:lnTo>
                  <a:pt x="1559" y="2565"/>
                </a:lnTo>
                <a:lnTo>
                  <a:pt x="1559" y="2584"/>
                </a:lnTo>
                <a:lnTo>
                  <a:pt x="1561" y="2596"/>
                </a:lnTo>
                <a:lnTo>
                  <a:pt x="1574" y="2609"/>
                </a:lnTo>
                <a:lnTo>
                  <a:pt x="1593" y="2611"/>
                </a:lnTo>
                <a:lnTo>
                  <a:pt x="1610" y="2602"/>
                </a:lnTo>
                <a:lnTo>
                  <a:pt x="1614" y="2592"/>
                </a:lnTo>
                <a:lnTo>
                  <a:pt x="1619" y="2562"/>
                </a:lnTo>
                <a:lnTo>
                  <a:pt x="1624" y="2534"/>
                </a:lnTo>
                <a:lnTo>
                  <a:pt x="1653" y="2513"/>
                </a:lnTo>
                <a:lnTo>
                  <a:pt x="1695" y="2462"/>
                </a:lnTo>
                <a:lnTo>
                  <a:pt x="1724" y="2402"/>
                </a:lnTo>
                <a:lnTo>
                  <a:pt x="1741" y="2333"/>
                </a:lnTo>
                <a:lnTo>
                  <a:pt x="1749" y="2224"/>
                </a:lnTo>
                <a:lnTo>
                  <a:pt x="1739" y="2079"/>
                </a:lnTo>
                <a:lnTo>
                  <a:pt x="1732" y="2015"/>
                </a:lnTo>
              </a:path>
            </a:pathLst>
          </a:custGeom>
          <a:solidFill>
            <a:srgbClr val="002060"/>
          </a:solidFill>
          <a:ln>
            <a:solidFill>
              <a:srgbClr val="0000FF"/>
            </a:solidFill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marL="0" algn="l" defTabSz="914354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178" algn="l" defTabSz="914354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354" algn="l" defTabSz="914354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532" algn="l" defTabSz="914354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709" algn="l" defTabSz="914354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5886" algn="l" defTabSz="914354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062" algn="l" defTabSz="914354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240" algn="l" defTabSz="914354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418" algn="l" defTabSz="914354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Clr>
                <a:srgbClr val="000000"/>
              </a:buClr>
              <a:buFont typeface="Arial"/>
              <a:buNone/>
              <a:defRPr/>
            </a:pPr>
            <a:endParaRPr lang="en-US" dirty="0">
              <a:solidFill>
                <a:srgbClr val="000000"/>
              </a:solidFill>
              <a:latin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41041323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41245" y="673770"/>
            <a:ext cx="5598883" cy="2414488"/>
          </a:xfrm>
        </p:spPr>
        <p:txBody>
          <a:bodyPr anchor="t">
            <a:normAutofit/>
          </a:bodyPr>
          <a:lstStyle/>
          <a:p>
            <a:r>
              <a:rPr lang="es-CL" sz="5400" dirty="0">
                <a:solidFill>
                  <a:srgbClr val="0000FF"/>
                </a:solidFill>
                <a:latin typeface="+mn-lt"/>
              </a:rPr>
              <a:t>De vuelta a clases presenciales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6023047" y="1240708"/>
            <a:ext cx="5254754" cy="6062662"/>
          </a:xfrm>
        </p:spPr>
        <p:txBody>
          <a:bodyPr>
            <a:normAutofit/>
          </a:bodyPr>
          <a:lstStyle/>
          <a:p>
            <a:pPr algn="just"/>
            <a:r>
              <a:rPr lang="es-CL" sz="2000" dirty="0"/>
              <a:t>La decisión de volver al colegio no podrá provenir exclusivamente de un mandato de la autoridad. </a:t>
            </a:r>
          </a:p>
          <a:p>
            <a:endParaRPr lang="es-CL" sz="2200" dirty="0"/>
          </a:p>
          <a:p>
            <a:endParaRPr lang="es-CL" sz="2200" dirty="0"/>
          </a:p>
          <a:p>
            <a:endParaRPr lang="es-CL" sz="2200" dirty="0"/>
          </a:p>
          <a:p>
            <a:endParaRPr lang="es-CL" sz="2200" dirty="0"/>
          </a:p>
          <a:p>
            <a:endParaRPr lang="es-CL" sz="2200" dirty="0"/>
          </a:p>
          <a:p>
            <a:endParaRPr lang="es-CL" sz="2200" dirty="0"/>
          </a:p>
          <a:p>
            <a:endParaRPr lang="es-CL" sz="2200" dirty="0"/>
          </a:p>
          <a:p>
            <a:endParaRPr lang="es-CL" sz="2200" dirty="0"/>
          </a:p>
          <a:p>
            <a:endParaRPr lang="es-CL" sz="2200" dirty="0"/>
          </a:p>
          <a:p>
            <a:endParaRPr lang="es-CL" sz="2200" dirty="0"/>
          </a:p>
          <a:p>
            <a:endParaRPr lang="es-CL" sz="2200" dirty="0"/>
          </a:p>
          <a:p>
            <a:endParaRPr lang="es-CL" sz="2200" dirty="0"/>
          </a:p>
          <a:p>
            <a:endParaRPr lang="es-CL" sz="2200" dirty="0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5506855">
            <a:off x="7983147" y="1762335"/>
            <a:ext cx="1486951" cy="1897808"/>
          </a:xfrm>
          <a:prstGeom prst="rect">
            <a:avLst/>
          </a:prstGeom>
        </p:spPr>
      </p:pic>
      <p:sp>
        <p:nvSpPr>
          <p:cNvPr id="6" name="CuadroTexto 5"/>
          <p:cNvSpPr txBox="1"/>
          <p:nvPr/>
        </p:nvSpPr>
        <p:spPr>
          <a:xfrm>
            <a:off x="4473677" y="3629685"/>
            <a:ext cx="663594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CL" sz="2000" dirty="0"/>
              <a:t>Deberá contemplar la </a:t>
            </a:r>
            <a:r>
              <a:rPr lang="es-CL" sz="2000" b="1" dirty="0"/>
              <a:t>participación</a:t>
            </a:r>
            <a:r>
              <a:rPr lang="es-CL" sz="2000" dirty="0"/>
              <a:t> de las comunidades locales, las comunidades escolares y las propias familias (</a:t>
            </a:r>
            <a:r>
              <a:rPr lang="es-CL" sz="2000" dirty="0">
                <a:solidFill>
                  <a:srgbClr val="0000FF"/>
                </a:solidFill>
              </a:rPr>
              <a:t>UNESCO, 2021</a:t>
            </a:r>
            <a:r>
              <a:rPr lang="es-CL" sz="2000" dirty="0"/>
              <a:t>).</a:t>
            </a:r>
          </a:p>
          <a:p>
            <a:pPr algn="just"/>
            <a:endParaRPr lang="es-CL" sz="2000" dirty="0"/>
          </a:p>
          <a:p>
            <a:pPr algn="just"/>
            <a:r>
              <a:rPr lang="es-CL" sz="2000" dirty="0"/>
              <a:t>Cada comunidad es distinta y esa diversidad se debe visibilizar, abordar y deliberar.</a:t>
            </a:r>
          </a:p>
          <a:p>
            <a:pPr algn="just"/>
            <a:endParaRPr lang="es-CL" sz="2000" dirty="0"/>
          </a:p>
          <a:p>
            <a:pPr algn="just"/>
            <a:r>
              <a:rPr lang="es-CL" sz="2000" dirty="0"/>
              <a:t>En este proceso pendular,  la participación es un imperativo.</a:t>
            </a:r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6048" y="2164633"/>
            <a:ext cx="2029079" cy="42148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05345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Interfaz de usuario gráfica, Sitio web&#10;&#10;Descripción generada automáticamente">
            <a:extLst>
              <a:ext uri="{FF2B5EF4-FFF2-40B4-BE49-F238E27FC236}">
                <a16:creationId xmlns:a16="http://schemas.microsoft.com/office/drawing/2014/main" id="{C43FA720-87B3-4A2D-B43B-300DFC9F84D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67000" y="-9830"/>
            <a:ext cx="6858000" cy="6858000"/>
          </a:xfrm>
          <a:prstGeom prst="rect">
            <a:avLst/>
          </a:prstGeom>
        </p:spPr>
      </p:pic>
      <p:sp>
        <p:nvSpPr>
          <p:cNvPr id="5" name="CuadroTexto 4">
            <a:extLst>
              <a:ext uri="{FF2B5EF4-FFF2-40B4-BE49-F238E27FC236}">
                <a16:creationId xmlns:a16="http://schemas.microsoft.com/office/drawing/2014/main" id="{8CBBFCA0-2347-4D1B-BEEB-4D5ACD0894C8}"/>
              </a:ext>
            </a:extLst>
          </p:cNvPr>
          <p:cNvSpPr txBox="1"/>
          <p:nvPr/>
        </p:nvSpPr>
        <p:spPr>
          <a:xfrm>
            <a:off x="3429000" y="6487386"/>
            <a:ext cx="609600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CL" sz="2000" b="1" dirty="0">
                <a:solidFill>
                  <a:srgbClr val="0000FF"/>
                </a:solidFill>
              </a:rPr>
              <a:t>https://www.instagram.com/proyecto.id.ucen/</a:t>
            </a:r>
          </a:p>
        </p:txBody>
      </p:sp>
    </p:spTree>
    <p:extLst>
      <p:ext uri="{BB962C8B-B14F-4D97-AF65-F5344CB8AC3E}">
        <p14:creationId xmlns:p14="http://schemas.microsoft.com/office/powerpoint/2010/main" val="200143365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6437677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096000" y="1028695"/>
            <a:ext cx="5539595" cy="5255364"/>
          </a:xfrm>
        </p:spPr>
        <p:txBody>
          <a:bodyPr bIns="45720" lIns="91440" rIns="91440" rtlCol="0" tIns="45720" vert="horz">
            <a:normAutofit fontScale="90000"/>
          </a:bodyPr>
          <a:lstStyle/>
          <a:p>
            <a:pPr algn="just">
              <a:lnSpc>
                <a:spcPct val="100000"/>
              </a:lnSpc>
            </a:pPr>
            <a:br>
              <a:rPr dirty="0" lang="en-US" sz="1200"/>
            </a:br>
            <a:br>
              <a:rPr dirty="0" lang="en-US" sz="1200"/>
            </a:br>
            <a:r>
              <a:rPr b="1" dirty="0" lang="es-CL" sz="2000">
                <a:latin typeface="+mn-lt"/>
              </a:rPr>
              <a:t>El  bienestar subjetivo </a:t>
            </a:r>
            <a:r>
              <a:rPr dirty="0" lang="es-CL" sz="2000">
                <a:latin typeface="+mn-lt"/>
              </a:rPr>
              <a:t>se entiende como una evaluación global de la propia vida, formada por distintos componentes (satisfacción vital, afecto positivo y ausencia de afecto negativo), a la que se le agrega la satisfacción con diferentes dominios en los que la persona participa </a:t>
            </a:r>
            <a:r>
              <a:rPr dirty="0" lang="es-CL" sz="2000">
                <a:solidFill>
                  <a:srgbClr val="0075CC"/>
                </a:solidFill>
                <a:latin typeface="+mn-lt"/>
              </a:rPr>
              <a:t>(</a:t>
            </a:r>
            <a:r>
              <a:rPr baseline="30000" dirty="0" lang="es-CL" sz="2000">
                <a:solidFill>
                  <a:srgbClr val="0000FF"/>
                </a:solidFill>
                <a:latin typeface="+mn-lt"/>
              </a:rPr>
              <a:t>Diener et al., 2009</a:t>
            </a:r>
            <a:r>
              <a:rPr dirty="0" lang="es-CL" sz="2000">
                <a:latin typeface="+mn-lt"/>
              </a:rPr>
              <a:t>)</a:t>
            </a:r>
            <a:br>
              <a:rPr dirty="0" lang="es-CL" sz="2000">
                <a:latin typeface="+mn-lt"/>
              </a:rPr>
            </a:br>
            <a:br>
              <a:rPr dirty="0" lang="es-CL" sz="2000">
                <a:latin typeface="+mn-lt"/>
              </a:rPr>
            </a:br>
            <a:r>
              <a:rPr dirty="0" lang="es-CL" sz="2000">
                <a:latin typeface="+mn-lt"/>
              </a:rPr>
              <a:t>Desde esta perspectiva, y situados en el contexto escolar, el proyecto apunta a explicar y comprender la influencia de apoyo social y comunitario, </a:t>
            </a:r>
            <a:r>
              <a:rPr b="1" dirty="0" lang="es-CL" sz="2000">
                <a:latin typeface="+mn-lt"/>
              </a:rPr>
              <a:t>participación escolar y social </a:t>
            </a:r>
            <a:r>
              <a:rPr dirty="0" lang="es-CL" sz="2000">
                <a:latin typeface="+mn-lt"/>
              </a:rPr>
              <a:t>y sentido de comunidad de la escuela y del barrio sobre el </a:t>
            </a:r>
            <a:r>
              <a:rPr b="1" dirty="0" lang="es-CL" sz="2000">
                <a:latin typeface="+mn-lt"/>
              </a:rPr>
              <a:t>bienestar subjetivo de estudiantes </a:t>
            </a:r>
            <a:r>
              <a:rPr dirty="0" lang="es-CL" sz="2000">
                <a:latin typeface="+mn-lt"/>
              </a:rPr>
              <a:t>secundarios.</a:t>
            </a:r>
            <a:br>
              <a:rPr dirty="0" lang="es-CL" sz="2000">
                <a:latin typeface="+mn-lt"/>
              </a:rPr>
            </a:br>
            <a:br>
              <a:rPr dirty="0" lang="es-CL" sz="2000">
                <a:latin typeface="+mn-lt"/>
              </a:rPr>
            </a:br>
            <a:r>
              <a:rPr dirty="0" lang="es-CL" sz="2000">
                <a:latin typeface="+mn-lt"/>
              </a:rPr>
              <a:t>Ligado a lo anterior, </a:t>
            </a:r>
            <a:r>
              <a:rPr dirty="0" lang="es-CL" sz="2000">
                <a:solidFill>
                  <a:srgbClr val="0000FF"/>
                </a:solidFill>
                <a:latin typeface="+mn-lt"/>
              </a:rPr>
              <a:t>Bronfenbrenner (1977), </a:t>
            </a:r>
            <a:r>
              <a:rPr dirty="0" lang="es-CL" sz="2000">
                <a:latin typeface="+mn-lt"/>
              </a:rPr>
              <a:t>destaca la importancia de considerar los diferentes sistemas en los cuales los sujetos se desenvuelven y por ende requieren ser considerados para entender el bienestar en NNA.</a:t>
            </a:r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8EB4DEE4-C09A-4D71-9FFB-9C4CD6EFCA6B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90" r="148"/>
          <a:stretch/>
        </p:blipFill>
        <p:spPr>
          <a:xfrm>
            <a:off x="745250" y="1594683"/>
            <a:ext cx="4751455" cy="4123387"/>
          </a:xfrm>
          <a:prstGeom prst="rect">
            <a:avLst/>
          </a:prstGeom>
          <a:effectLst/>
        </p:spPr>
      </p:pic>
      <p:sp>
        <p:nvSpPr>
          <p:cNvPr id="4" name="Rectángulo 3"/>
          <p:cNvSpPr/>
          <p:nvPr/>
        </p:nvSpPr>
        <p:spPr>
          <a:xfrm>
            <a:off x="838200" y="2333148"/>
            <a:ext cx="101981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dirty="0" lang="es-CL"/>
          </a:p>
        </p:txBody>
      </p:sp>
      <p:sp>
        <p:nvSpPr>
          <p:cNvPr id="7" name="Título 1">
            <a:extLst>
              <a:ext uri="{FF2B5EF4-FFF2-40B4-BE49-F238E27FC236}">
                <a16:creationId xmlns:a16="http://schemas.microsoft.com/office/drawing/2014/main" id="{FD40988E-94A4-4F07-9F12-8F4652061C7C}"/>
              </a:ext>
            </a:extLst>
          </p:cNvPr>
          <p:cNvSpPr txBox="1">
            <a:spLocks/>
          </p:cNvSpPr>
          <p:nvPr/>
        </p:nvSpPr>
        <p:spPr>
          <a:xfrm>
            <a:off x="941895" y="91747"/>
            <a:ext cx="10515600" cy="1325563"/>
          </a:xfrm>
          <a:prstGeom prst="rect">
            <a:avLst/>
          </a:prstGeom>
        </p:spPr>
        <p:txBody>
          <a:bodyPr anchor="ctr" bIns="45720" lIns="91440" rIns="91440" rtlCol="0" tIns="45720" vert="horz">
            <a:normAutofit/>
          </a:bodyPr>
          <a:lstStyle>
            <a:lvl1pPr algn="l" defTabSz="914400" eaLnBrk="1" hangingPunct="1" latinLnBrk="0" rtl="0">
              <a:lnSpc>
                <a:spcPct val="90000"/>
              </a:lnSpc>
              <a:spcBef>
                <a:spcPct val="0"/>
              </a:spcBef>
              <a:buNone/>
              <a:defRPr kern="1200" sz="44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dirty="0" lang="es-CL">
                <a:solidFill>
                  <a:srgbClr val="0000FF"/>
                </a:solidFill>
                <a:latin typeface="+mn-lt"/>
              </a:rPr>
              <a:t>Consideraciones Preliminares </a:t>
            </a:r>
            <a:endParaRPr dirty="0" lang="es-CL">
              <a:solidFill>
                <a:srgbClr val="FA3C00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19354621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p14:dur="1250" spd="slow">
        <p15:prstTrans prst="peelOff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745206" y="2048951"/>
            <a:ext cx="4822445" cy="2760098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5400" b="1" kern="1200" dirty="0">
                <a:solidFill>
                  <a:srgbClr val="0000FF"/>
                </a:solidFill>
                <a:latin typeface="+mj-lt"/>
                <a:ea typeface="+mj-ea"/>
                <a:cs typeface="+mj-cs"/>
              </a:rPr>
              <a:t>¿Participación?</a:t>
            </a:r>
          </a:p>
        </p:txBody>
      </p:sp>
      <p:sp>
        <p:nvSpPr>
          <p:cNvPr id="3" name="Rectángulo 2"/>
          <p:cNvSpPr/>
          <p:nvPr/>
        </p:nvSpPr>
        <p:spPr>
          <a:xfrm>
            <a:off x="624349" y="1073690"/>
            <a:ext cx="5587180" cy="52168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buFont typeface="Arial" panose="020B0604020202020204" pitchFamily="34" charset="0"/>
              <a:buChar char="•"/>
            </a:pPr>
            <a:r>
              <a:rPr lang="es-ES" sz="2000" b="1" dirty="0">
                <a:solidFill>
                  <a:prstClr val="black"/>
                </a:solidFill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Proceso de compartir las decisiones que afectan a la propia vida y a la vida de la comunidad donde se vive</a:t>
            </a:r>
            <a:r>
              <a:rPr lang="es-ES" sz="2000" dirty="0">
                <a:solidFill>
                  <a:prstClr val="black"/>
                </a:solidFill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. Es el medio por el cual se construye democracia y es un criterio con el que deben juzgarse las democracias (</a:t>
            </a:r>
            <a:r>
              <a:rPr lang="es-ES" sz="2000" dirty="0">
                <a:solidFill>
                  <a:srgbClr val="0000FF"/>
                </a:solidFill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Hart, 1993</a:t>
            </a:r>
            <a:r>
              <a:rPr lang="es-ES" sz="2000" dirty="0">
                <a:solidFill>
                  <a:prstClr val="black"/>
                </a:solidFill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).</a:t>
            </a:r>
            <a:br>
              <a:rPr lang="es-ES" sz="2000" dirty="0">
                <a:solidFill>
                  <a:prstClr val="black"/>
                </a:solidFill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</a:br>
            <a:br>
              <a:rPr lang="es-ES" sz="2000" dirty="0">
                <a:solidFill>
                  <a:prstClr val="black"/>
                </a:solidFill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</a:br>
            <a:endParaRPr lang="es-ES" sz="2000" dirty="0">
              <a:solidFill>
                <a:prstClr val="black"/>
              </a:solidFill>
              <a:latin typeface="Calibri" panose="020F0502020204030204" pitchFamily="34" charset="0"/>
              <a:ea typeface="+mj-ea"/>
              <a:cs typeface="Calibri" panose="020F0502020204030204" pitchFamily="34" charset="0"/>
            </a:endParaRPr>
          </a:p>
          <a:p>
            <a:pPr algn="just">
              <a:buFont typeface="Arial" panose="020B0604020202020204" pitchFamily="34" charset="0"/>
              <a:buChar char="•"/>
            </a:pPr>
            <a:r>
              <a:rPr lang="es-ES" sz="2000" b="1" dirty="0">
                <a:solidFill>
                  <a:prstClr val="black"/>
                </a:solidFill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Una experiencia personal y colectiva </a:t>
            </a:r>
            <a:r>
              <a:rPr lang="es-ES" sz="2000" dirty="0">
                <a:solidFill>
                  <a:prstClr val="black"/>
                </a:solidFill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que permite implicarse en proyectos sociales,  que favorecen el desarrollo psicoeducativo, la construcción de valores y el ejercicio de la ciudadanía activa mediante la deliberación y la acción comprometida en aquellos temas que les preocupan y sienten como propios” (</a:t>
            </a:r>
            <a:r>
              <a:rPr lang="es-ES" sz="2000" dirty="0">
                <a:solidFill>
                  <a:srgbClr val="0000FF"/>
                </a:solidFill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Trilla y Novella, 2014</a:t>
            </a:r>
            <a:r>
              <a:rPr lang="es-ES" sz="2000" dirty="0">
                <a:solidFill>
                  <a:prstClr val="black"/>
                </a:solidFill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).</a:t>
            </a:r>
            <a:br>
              <a:rPr lang="es-ES" dirty="0">
                <a:solidFill>
                  <a:prstClr val="black"/>
                </a:solidFill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</a:br>
            <a:br>
              <a:rPr lang="es-CL" dirty="0">
                <a:solidFill>
                  <a:prstClr val="black"/>
                </a:solidFill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</a:br>
            <a:br>
              <a:rPr lang="es-CL" sz="1700" dirty="0">
                <a:solidFill>
                  <a:prstClr val="black"/>
                </a:solidFill>
                <a:latin typeface="Calibri Light" panose="020F0302020204030204"/>
                <a:ea typeface="+mj-ea"/>
                <a:cs typeface="+mj-cs"/>
              </a:rPr>
            </a:b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413333816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84519" y="96212"/>
            <a:ext cx="10515600" cy="1119187"/>
          </a:xfrm>
        </p:spPr>
        <p:txBody>
          <a:bodyPr>
            <a:normAutofit/>
          </a:bodyPr>
          <a:lstStyle/>
          <a:p>
            <a:r>
              <a:rPr lang="es-CL" dirty="0">
                <a:solidFill>
                  <a:srgbClr val="0000FF"/>
                </a:solidFill>
              </a:rPr>
              <a:t>¿Por qué?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502578" y="1185005"/>
            <a:ext cx="4452880" cy="4487990"/>
          </a:xfrm>
        </p:spPr>
        <p:txBody>
          <a:bodyPr>
            <a:normAutofit fontScale="25000" lnSpcReduction="20000"/>
          </a:bodyPr>
          <a:lstStyle/>
          <a:p>
            <a:pPr algn="just"/>
            <a:endParaRPr lang="es-CL" sz="8000" b="1" dirty="0"/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es-CL" sz="8000" dirty="0">
                <a:solidFill>
                  <a:schemeClr val="tx1"/>
                </a:solidFill>
              </a:rPr>
              <a:t>La Convención sobre los Derechos del Niño, niña y adolescentes, aprobada por Naciones Unidas en 1989, reconoce el derecho a la participación del niño en diferentes ámbitos de su vida cotidiana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endParaRPr lang="es-CL" sz="8000" dirty="0">
              <a:solidFill>
                <a:schemeClr val="tx1"/>
              </a:solidFill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es-CL" sz="8000" dirty="0">
                <a:solidFill>
                  <a:schemeClr val="tx1"/>
                </a:solidFill>
              </a:rPr>
              <a:t>Esto se torna relevante si se considera que en la escuela es uno de los espacios más relevantes para los adolescentes.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endParaRPr lang="es-CL" sz="8000" dirty="0">
              <a:solidFill>
                <a:schemeClr val="tx1"/>
              </a:solidFill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es-CL" sz="8000" dirty="0">
                <a:solidFill>
                  <a:schemeClr val="tx1"/>
                </a:solidFill>
              </a:rPr>
              <a:t>Debe reconocerse el interés superior de NNA, revalorizando su opinión, fomentando su capacidad de acción y ofreciendo espacios para que pueda ejercer su derecho a la ciudadanía</a:t>
            </a:r>
          </a:p>
          <a:p>
            <a:endParaRPr lang="es-CL" dirty="0"/>
          </a:p>
        </p:txBody>
      </p:sp>
      <p:graphicFrame>
        <p:nvGraphicFramePr>
          <p:cNvPr id="4" name="Diagrama 3"/>
          <p:cNvGraphicFramePr/>
          <p:nvPr>
            <p:extLst>
              <p:ext uri="{D42A27DB-BD31-4B8C-83A1-F6EECF244321}">
                <p14:modId xmlns:p14="http://schemas.microsoft.com/office/powerpoint/2010/main" val="358600043"/>
              </p:ext>
            </p:extLst>
          </p:nvPr>
        </p:nvGraphicFramePr>
        <p:xfrm>
          <a:off x="4054071" y="637116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Rectángulo 4"/>
          <p:cNvSpPr/>
          <p:nvPr/>
        </p:nvSpPr>
        <p:spPr>
          <a:xfrm>
            <a:off x="7886263" y="5936695"/>
            <a:ext cx="294011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L" dirty="0"/>
              <a:t>(</a:t>
            </a:r>
            <a:r>
              <a:rPr lang="es-CL" dirty="0">
                <a:solidFill>
                  <a:srgbClr val="0000FF"/>
                </a:solidFill>
              </a:rPr>
              <a:t>Trilla y Novella, 2011</a:t>
            </a:r>
            <a:r>
              <a:rPr lang="es-CL" dirty="0"/>
              <a:t>)</a:t>
            </a:r>
          </a:p>
        </p:txBody>
      </p:sp>
      <p:sp>
        <p:nvSpPr>
          <p:cNvPr id="6" name="Freeform 137">
            <a:extLst>
              <a:ext uri="{FF2B5EF4-FFF2-40B4-BE49-F238E27FC236}">
                <a16:creationId xmlns:a16="http://schemas.microsoft.com/office/drawing/2014/main" id="{72C74EDB-3336-41B2-BE11-B429B0ADC57A}"/>
              </a:ext>
            </a:extLst>
          </p:cNvPr>
          <p:cNvSpPr>
            <a:spLocks/>
          </p:cNvSpPr>
          <p:nvPr/>
        </p:nvSpPr>
        <p:spPr bwMode="auto">
          <a:xfrm>
            <a:off x="10424267" y="978524"/>
            <a:ext cx="1364508" cy="1317966"/>
          </a:xfrm>
          <a:custGeom>
            <a:avLst/>
            <a:gdLst>
              <a:gd name="T0" fmla="*/ 1685 w 1749"/>
              <a:gd name="T1" fmla="*/ 1755 h 2611"/>
              <a:gd name="T2" fmla="*/ 1542 w 1749"/>
              <a:gd name="T3" fmla="*/ 1339 h 2611"/>
              <a:gd name="T4" fmla="*/ 1436 w 1749"/>
              <a:gd name="T5" fmla="*/ 1121 h 2611"/>
              <a:gd name="T6" fmla="*/ 1281 w 1749"/>
              <a:gd name="T7" fmla="*/ 842 h 2611"/>
              <a:gd name="T8" fmla="*/ 918 w 1749"/>
              <a:gd name="T9" fmla="*/ 425 h 2611"/>
              <a:gd name="T10" fmla="*/ 649 w 1749"/>
              <a:gd name="T11" fmla="*/ 258 h 2611"/>
              <a:gd name="T12" fmla="*/ 391 w 1749"/>
              <a:gd name="T13" fmla="*/ 185 h 2611"/>
              <a:gd name="T14" fmla="*/ 490 w 1749"/>
              <a:gd name="T15" fmla="*/ 177 h 2611"/>
              <a:gd name="T16" fmla="*/ 938 w 1749"/>
              <a:gd name="T17" fmla="*/ 158 h 2611"/>
              <a:gd name="T18" fmla="*/ 938 w 1749"/>
              <a:gd name="T19" fmla="*/ 106 h 2611"/>
              <a:gd name="T20" fmla="*/ 870 w 1749"/>
              <a:gd name="T21" fmla="*/ 98 h 2611"/>
              <a:gd name="T22" fmla="*/ 835 w 1749"/>
              <a:gd name="T23" fmla="*/ 94 h 2611"/>
              <a:gd name="T24" fmla="*/ 867 w 1749"/>
              <a:gd name="T25" fmla="*/ 88 h 2611"/>
              <a:gd name="T26" fmla="*/ 894 w 1749"/>
              <a:gd name="T27" fmla="*/ 50 h 2611"/>
              <a:gd name="T28" fmla="*/ 866 w 1749"/>
              <a:gd name="T29" fmla="*/ 24 h 2611"/>
              <a:gd name="T30" fmla="*/ 779 w 1749"/>
              <a:gd name="T31" fmla="*/ 22 h 2611"/>
              <a:gd name="T32" fmla="*/ 95 w 1749"/>
              <a:gd name="T33" fmla="*/ 1 h 2611"/>
              <a:gd name="T34" fmla="*/ 62 w 1749"/>
              <a:gd name="T35" fmla="*/ 11 h 2611"/>
              <a:gd name="T36" fmla="*/ 34 w 1749"/>
              <a:gd name="T37" fmla="*/ 30 h 2611"/>
              <a:gd name="T38" fmla="*/ 0 w 1749"/>
              <a:gd name="T39" fmla="*/ 61 h 2611"/>
              <a:gd name="T40" fmla="*/ 220 w 1749"/>
              <a:gd name="T41" fmla="*/ 351 h 2611"/>
              <a:gd name="T42" fmla="*/ 414 w 1749"/>
              <a:gd name="T43" fmla="*/ 573 h 2611"/>
              <a:gd name="T44" fmla="*/ 583 w 1749"/>
              <a:gd name="T45" fmla="*/ 767 h 2611"/>
              <a:gd name="T46" fmla="*/ 616 w 1749"/>
              <a:gd name="T47" fmla="*/ 735 h 2611"/>
              <a:gd name="T48" fmla="*/ 587 w 1749"/>
              <a:gd name="T49" fmla="*/ 700 h 2611"/>
              <a:gd name="T50" fmla="*/ 621 w 1749"/>
              <a:gd name="T51" fmla="*/ 676 h 2611"/>
              <a:gd name="T52" fmla="*/ 670 w 1749"/>
              <a:gd name="T53" fmla="*/ 722 h 2611"/>
              <a:gd name="T54" fmla="*/ 706 w 1749"/>
              <a:gd name="T55" fmla="*/ 685 h 2611"/>
              <a:gd name="T56" fmla="*/ 332 w 1749"/>
              <a:gd name="T57" fmla="*/ 255 h 2611"/>
              <a:gd name="T58" fmla="*/ 432 w 1749"/>
              <a:gd name="T59" fmla="*/ 303 h 2611"/>
              <a:gd name="T60" fmla="*/ 804 w 1749"/>
              <a:gd name="T61" fmla="*/ 604 h 2611"/>
              <a:gd name="T62" fmla="*/ 1027 w 1749"/>
              <a:gd name="T63" fmla="*/ 863 h 2611"/>
              <a:gd name="T64" fmla="*/ 1260 w 1749"/>
              <a:gd name="T65" fmla="*/ 1232 h 2611"/>
              <a:gd name="T66" fmla="*/ 1412 w 1749"/>
              <a:gd name="T67" fmla="*/ 1578 h 2611"/>
              <a:gd name="T68" fmla="*/ 1524 w 1749"/>
              <a:gd name="T69" fmla="*/ 2015 h 2611"/>
              <a:gd name="T70" fmla="*/ 1561 w 1749"/>
              <a:gd name="T71" fmla="*/ 2391 h 2611"/>
              <a:gd name="T72" fmla="*/ 1554 w 1749"/>
              <a:gd name="T73" fmla="*/ 2536 h 2611"/>
              <a:gd name="T74" fmla="*/ 1559 w 1749"/>
              <a:gd name="T75" fmla="*/ 2584 h 2611"/>
              <a:gd name="T76" fmla="*/ 1593 w 1749"/>
              <a:gd name="T77" fmla="*/ 2611 h 2611"/>
              <a:gd name="T78" fmla="*/ 1619 w 1749"/>
              <a:gd name="T79" fmla="*/ 2562 h 2611"/>
              <a:gd name="T80" fmla="*/ 1695 w 1749"/>
              <a:gd name="T81" fmla="*/ 2462 h 2611"/>
              <a:gd name="T82" fmla="*/ 1749 w 1749"/>
              <a:gd name="T83" fmla="*/ 2224 h 261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</a:cxnLst>
            <a:rect l="0" t="0" r="r" b="b"/>
            <a:pathLst>
              <a:path w="1749" h="2611">
                <a:moveTo>
                  <a:pt x="1732" y="2015"/>
                </a:moveTo>
                <a:lnTo>
                  <a:pt x="1720" y="1928"/>
                </a:lnTo>
                <a:lnTo>
                  <a:pt x="1685" y="1755"/>
                </a:lnTo>
                <a:lnTo>
                  <a:pt x="1638" y="1585"/>
                </a:lnTo>
                <a:lnTo>
                  <a:pt x="1577" y="1419"/>
                </a:lnTo>
                <a:lnTo>
                  <a:pt x="1542" y="1339"/>
                </a:lnTo>
                <a:lnTo>
                  <a:pt x="1502" y="1253"/>
                </a:lnTo>
                <a:lnTo>
                  <a:pt x="1458" y="1170"/>
                </a:lnTo>
                <a:lnTo>
                  <a:pt x="1436" y="1121"/>
                </a:lnTo>
                <a:lnTo>
                  <a:pt x="1413" y="1073"/>
                </a:lnTo>
                <a:lnTo>
                  <a:pt x="1373" y="997"/>
                </a:lnTo>
                <a:lnTo>
                  <a:pt x="1281" y="842"/>
                </a:lnTo>
                <a:lnTo>
                  <a:pt x="1173" y="691"/>
                </a:lnTo>
                <a:lnTo>
                  <a:pt x="1053" y="551"/>
                </a:lnTo>
                <a:lnTo>
                  <a:pt x="918" y="425"/>
                </a:lnTo>
                <a:lnTo>
                  <a:pt x="808" y="343"/>
                </a:lnTo>
                <a:lnTo>
                  <a:pt x="730" y="297"/>
                </a:lnTo>
                <a:lnTo>
                  <a:pt x="649" y="258"/>
                </a:lnTo>
                <a:lnTo>
                  <a:pt x="566" y="225"/>
                </a:lnTo>
                <a:lnTo>
                  <a:pt x="481" y="201"/>
                </a:lnTo>
                <a:lnTo>
                  <a:pt x="391" y="185"/>
                </a:lnTo>
                <a:lnTo>
                  <a:pt x="346" y="181"/>
                </a:lnTo>
                <a:lnTo>
                  <a:pt x="419" y="180"/>
                </a:lnTo>
                <a:lnTo>
                  <a:pt x="490" y="177"/>
                </a:lnTo>
                <a:lnTo>
                  <a:pt x="708" y="170"/>
                </a:lnTo>
                <a:lnTo>
                  <a:pt x="925" y="159"/>
                </a:lnTo>
                <a:lnTo>
                  <a:pt x="938" y="158"/>
                </a:lnTo>
                <a:lnTo>
                  <a:pt x="953" y="142"/>
                </a:lnTo>
                <a:lnTo>
                  <a:pt x="953" y="122"/>
                </a:lnTo>
                <a:lnTo>
                  <a:pt x="938" y="106"/>
                </a:lnTo>
                <a:lnTo>
                  <a:pt x="925" y="103"/>
                </a:lnTo>
                <a:lnTo>
                  <a:pt x="898" y="101"/>
                </a:lnTo>
                <a:lnTo>
                  <a:pt x="870" y="98"/>
                </a:lnTo>
                <a:lnTo>
                  <a:pt x="865" y="97"/>
                </a:lnTo>
                <a:lnTo>
                  <a:pt x="859" y="97"/>
                </a:lnTo>
                <a:lnTo>
                  <a:pt x="835" y="94"/>
                </a:lnTo>
                <a:lnTo>
                  <a:pt x="811" y="93"/>
                </a:lnTo>
                <a:lnTo>
                  <a:pt x="839" y="91"/>
                </a:lnTo>
                <a:lnTo>
                  <a:pt x="867" y="88"/>
                </a:lnTo>
                <a:lnTo>
                  <a:pt x="879" y="85"/>
                </a:lnTo>
                <a:lnTo>
                  <a:pt x="893" y="70"/>
                </a:lnTo>
                <a:lnTo>
                  <a:pt x="894" y="50"/>
                </a:lnTo>
                <a:lnTo>
                  <a:pt x="884" y="35"/>
                </a:lnTo>
                <a:lnTo>
                  <a:pt x="874" y="31"/>
                </a:lnTo>
                <a:lnTo>
                  <a:pt x="866" y="24"/>
                </a:lnTo>
                <a:lnTo>
                  <a:pt x="854" y="23"/>
                </a:lnTo>
                <a:lnTo>
                  <a:pt x="817" y="22"/>
                </a:lnTo>
                <a:lnTo>
                  <a:pt x="779" y="22"/>
                </a:lnTo>
                <a:lnTo>
                  <a:pt x="608" y="10"/>
                </a:lnTo>
                <a:lnTo>
                  <a:pt x="266" y="0"/>
                </a:lnTo>
                <a:lnTo>
                  <a:pt x="95" y="1"/>
                </a:lnTo>
                <a:lnTo>
                  <a:pt x="80" y="2"/>
                </a:lnTo>
                <a:lnTo>
                  <a:pt x="73" y="10"/>
                </a:lnTo>
                <a:lnTo>
                  <a:pt x="62" y="11"/>
                </a:lnTo>
                <a:lnTo>
                  <a:pt x="47" y="24"/>
                </a:lnTo>
                <a:lnTo>
                  <a:pt x="43" y="33"/>
                </a:lnTo>
                <a:lnTo>
                  <a:pt x="34" y="30"/>
                </a:lnTo>
                <a:lnTo>
                  <a:pt x="16" y="32"/>
                </a:lnTo>
                <a:lnTo>
                  <a:pt x="3" y="44"/>
                </a:lnTo>
                <a:lnTo>
                  <a:pt x="0" y="61"/>
                </a:lnTo>
                <a:lnTo>
                  <a:pt x="5" y="70"/>
                </a:lnTo>
                <a:lnTo>
                  <a:pt x="89" y="184"/>
                </a:lnTo>
                <a:lnTo>
                  <a:pt x="220" y="351"/>
                </a:lnTo>
                <a:lnTo>
                  <a:pt x="314" y="457"/>
                </a:lnTo>
                <a:lnTo>
                  <a:pt x="362" y="508"/>
                </a:lnTo>
                <a:lnTo>
                  <a:pt x="414" y="573"/>
                </a:lnTo>
                <a:lnTo>
                  <a:pt x="520" y="698"/>
                </a:lnTo>
                <a:lnTo>
                  <a:pt x="574" y="759"/>
                </a:lnTo>
                <a:lnTo>
                  <a:pt x="583" y="767"/>
                </a:lnTo>
                <a:lnTo>
                  <a:pt x="601" y="766"/>
                </a:lnTo>
                <a:lnTo>
                  <a:pt x="613" y="753"/>
                </a:lnTo>
                <a:lnTo>
                  <a:pt x="616" y="735"/>
                </a:lnTo>
                <a:lnTo>
                  <a:pt x="609" y="724"/>
                </a:lnTo>
                <a:lnTo>
                  <a:pt x="599" y="713"/>
                </a:lnTo>
                <a:lnTo>
                  <a:pt x="587" y="700"/>
                </a:lnTo>
                <a:lnTo>
                  <a:pt x="599" y="701"/>
                </a:lnTo>
                <a:lnTo>
                  <a:pt x="617" y="688"/>
                </a:lnTo>
                <a:lnTo>
                  <a:pt x="621" y="676"/>
                </a:lnTo>
                <a:lnTo>
                  <a:pt x="640" y="696"/>
                </a:lnTo>
                <a:lnTo>
                  <a:pt x="660" y="715"/>
                </a:lnTo>
                <a:lnTo>
                  <a:pt x="670" y="722"/>
                </a:lnTo>
                <a:lnTo>
                  <a:pt x="691" y="720"/>
                </a:lnTo>
                <a:lnTo>
                  <a:pt x="705" y="706"/>
                </a:lnTo>
                <a:lnTo>
                  <a:pt x="706" y="685"/>
                </a:lnTo>
                <a:lnTo>
                  <a:pt x="700" y="675"/>
                </a:lnTo>
                <a:lnTo>
                  <a:pt x="516" y="465"/>
                </a:lnTo>
                <a:lnTo>
                  <a:pt x="332" y="255"/>
                </a:lnTo>
                <a:lnTo>
                  <a:pt x="346" y="260"/>
                </a:lnTo>
                <a:lnTo>
                  <a:pt x="360" y="267"/>
                </a:lnTo>
                <a:lnTo>
                  <a:pt x="432" y="303"/>
                </a:lnTo>
                <a:lnTo>
                  <a:pt x="565" y="390"/>
                </a:lnTo>
                <a:lnTo>
                  <a:pt x="688" y="492"/>
                </a:lnTo>
                <a:lnTo>
                  <a:pt x="804" y="604"/>
                </a:lnTo>
                <a:lnTo>
                  <a:pt x="858" y="662"/>
                </a:lnTo>
                <a:lnTo>
                  <a:pt x="916" y="727"/>
                </a:lnTo>
                <a:lnTo>
                  <a:pt x="1027" y="863"/>
                </a:lnTo>
                <a:lnTo>
                  <a:pt x="1128" y="1006"/>
                </a:lnTo>
                <a:lnTo>
                  <a:pt x="1220" y="1156"/>
                </a:lnTo>
                <a:lnTo>
                  <a:pt x="1260" y="1232"/>
                </a:lnTo>
                <a:lnTo>
                  <a:pt x="1295" y="1300"/>
                </a:lnTo>
                <a:lnTo>
                  <a:pt x="1357" y="1438"/>
                </a:lnTo>
                <a:lnTo>
                  <a:pt x="1412" y="1578"/>
                </a:lnTo>
                <a:lnTo>
                  <a:pt x="1457" y="1722"/>
                </a:lnTo>
                <a:lnTo>
                  <a:pt x="1494" y="1869"/>
                </a:lnTo>
                <a:lnTo>
                  <a:pt x="1524" y="2015"/>
                </a:lnTo>
                <a:lnTo>
                  <a:pt x="1545" y="2166"/>
                </a:lnTo>
                <a:lnTo>
                  <a:pt x="1558" y="2315"/>
                </a:lnTo>
                <a:lnTo>
                  <a:pt x="1561" y="2391"/>
                </a:lnTo>
                <a:lnTo>
                  <a:pt x="1558" y="2459"/>
                </a:lnTo>
                <a:lnTo>
                  <a:pt x="1553" y="2526"/>
                </a:lnTo>
                <a:lnTo>
                  <a:pt x="1554" y="2536"/>
                </a:lnTo>
                <a:lnTo>
                  <a:pt x="1561" y="2544"/>
                </a:lnTo>
                <a:lnTo>
                  <a:pt x="1559" y="2565"/>
                </a:lnTo>
                <a:lnTo>
                  <a:pt x="1559" y="2584"/>
                </a:lnTo>
                <a:lnTo>
                  <a:pt x="1561" y="2596"/>
                </a:lnTo>
                <a:lnTo>
                  <a:pt x="1574" y="2609"/>
                </a:lnTo>
                <a:lnTo>
                  <a:pt x="1593" y="2611"/>
                </a:lnTo>
                <a:lnTo>
                  <a:pt x="1610" y="2602"/>
                </a:lnTo>
                <a:lnTo>
                  <a:pt x="1614" y="2592"/>
                </a:lnTo>
                <a:lnTo>
                  <a:pt x="1619" y="2562"/>
                </a:lnTo>
                <a:lnTo>
                  <a:pt x="1624" y="2534"/>
                </a:lnTo>
                <a:lnTo>
                  <a:pt x="1653" y="2513"/>
                </a:lnTo>
                <a:lnTo>
                  <a:pt x="1695" y="2462"/>
                </a:lnTo>
                <a:lnTo>
                  <a:pt x="1724" y="2402"/>
                </a:lnTo>
                <a:lnTo>
                  <a:pt x="1741" y="2333"/>
                </a:lnTo>
                <a:lnTo>
                  <a:pt x="1749" y="2224"/>
                </a:lnTo>
                <a:lnTo>
                  <a:pt x="1739" y="2079"/>
                </a:lnTo>
                <a:lnTo>
                  <a:pt x="1732" y="2015"/>
                </a:lnTo>
              </a:path>
            </a:pathLst>
          </a:custGeom>
          <a:solidFill>
            <a:srgbClr val="002060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marL="0" algn="l" defTabSz="914354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178" algn="l" defTabSz="914354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354" algn="l" defTabSz="914354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532" algn="l" defTabSz="914354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709" algn="l" defTabSz="914354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5886" algn="l" defTabSz="914354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062" algn="l" defTabSz="914354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240" algn="l" defTabSz="914354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418" algn="l" defTabSz="914354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Clr>
                <a:srgbClr val="000000"/>
              </a:buClr>
              <a:buFont typeface="Arial"/>
              <a:buNone/>
              <a:defRPr/>
            </a:pPr>
            <a:endParaRPr lang="en-US">
              <a:solidFill>
                <a:srgbClr val="000000"/>
              </a:solidFill>
              <a:latin typeface="Arial"/>
              <a:sym typeface="Arial"/>
            </a:endParaRPr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 rot="19517101">
            <a:off x="10726595" y="2104442"/>
            <a:ext cx="737680" cy="1664352"/>
          </a:xfrm>
          <a:prstGeom prst="rect">
            <a:avLst/>
          </a:prstGeom>
        </p:spPr>
      </p:pic>
      <p:sp>
        <p:nvSpPr>
          <p:cNvPr id="8" name="Freeform 137">
            <a:extLst>
              <a:ext uri="{FF2B5EF4-FFF2-40B4-BE49-F238E27FC236}">
                <a16:creationId xmlns:a16="http://schemas.microsoft.com/office/drawing/2014/main" id="{72C74EDB-3336-41B2-BE11-B429B0ADC57A}"/>
              </a:ext>
            </a:extLst>
          </p:cNvPr>
          <p:cNvSpPr>
            <a:spLocks/>
          </p:cNvSpPr>
          <p:nvPr/>
        </p:nvSpPr>
        <p:spPr bwMode="auto">
          <a:xfrm>
            <a:off x="10413181" y="3961871"/>
            <a:ext cx="1364508" cy="1317966"/>
          </a:xfrm>
          <a:custGeom>
            <a:avLst/>
            <a:gdLst>
              <a:gd name="T0" fmla="*/ 1685 w 1749"/>
              <a:gd name="T1" fmla="*/ 1755 h 2611"/>
              <a:gd name="T2" fmla="*/ 1542 w 1749"/>
              <a:gd name="T3" fmla="*/ 1339 h 2611"/>
              <a:gd name="T4" fmla="*/ 1436 w 1749"/>
              <a:gd name="T5" fmla="*/ 1121 h 2611"/>
              <a:gd name="T6" fmla="*/ 1281 w 1749"/>
              <a:gd name="T7" fmla="*/ 842 h 2611"/>
              <a:gd name="T8" fmla="*/ 918 w 1749"/>
              <a:gd name="T9" fmla="*/ 425 h 2611"/>
              <a:gd name="T10" fmla="*/ 649 w 1749"/>
              <a:gd name="T11" fmla="*/ 258 h 2611"/>
              <a:gd name="T12" fmla="*/ 391 w 1749"/>
              <a:gd name="T13" fmla="*/ 185 h 2611"/>
              <a:gd name="T14" fmla="*/ 490 w 1749"/>
              <a:gd name="T15" fmla="*/ 177 h 2611"/>
              <a:gd name="T16" fmla="*/ 938 w 1749"/>
              <a:gd name="T17" fmla="*/ 158 h 2611"/>
              <a:gd name="T18" fmla="*/ 938 w 1749"/>
              <a:gd name="T19" fmla="*/ 106 h 2611"/>
              <a:gd name="T20" fmla="*/ 870 w 1749"/>
              <a:gd name="T21" fmla="*/ 98 h 2611"/>
              <a:gd name="T22" fmla="*/ 835 w 1749"/>
              <a:gd name="T23" fmla="*/ 94 h 2611"/>
              <a:gd name="T24" fmla="*/ 867 w 1749"/>
              <a:gd name="T25" fmla="*/ 88 h 2611"/>
              <a:gd name="T26" fmla="*/ 894 w 1749"/>
              <a:gd name="T27" fmla="*/ 50 h 2611"/>
              <a:gd name="T28" fmla="*/ 866 w 1749"/>
              <a:gd name="T29" fmla="*/ 24 h 2611"/>
              <a:gd name="T30" fmla="*/ 779 w 1749"/>
              <a:gd name="T31" fmla="*/ 22 h 2611"/>
              <a:gd name="T32" fmla="*/ 95 w 1749"/>
              <a:gd name="T33" fmla="*/ 1 h 2611"/>
              <a:gd name="T34" fmla="*/ 62 w 1749"/>
              <a:gd name="T35" fmla="*/ 11 h 2611"/>
              <a:gd name="T36" fmla="*/ 34 w 1749"/>
              <a:gd name="T37" fmla="*/ 30 h 2611"/>
              <a:gd name="T38" fmla="*/ 0 w 1749"/>
              <a:gd name="T39" fmla="*/ 61 h 2611"/>
              <a:gd name="T40" fmla="*/ 220 w 1749"/>
              <a:gd name="T41" fmla="*/ 351 h 2611"/>
              <a:gd name="T42" fmla="*/ 414 w 1749"/>
              <a:gd name="T43" fmla="*/ 573 h 2611"/>
              <a:gd name="T44" fmla="*/ 583 w 1749"/>
              <a:gd name="T45" fmla="*/ 767 h 2611"/>
              <a:gd name="T46" fmla="*/ 616 w 1749"/>
              <a:gd name="T47" fmla="*/ 735 h 2611"/>
              <a:gd name="T48" fmla="*/ 587 w 1749"/>
              <a:gd name="T49" fmla="*/ 700 h 2611"/>
              <a:gd name="T50" fmla="*/ 621 w 1749"/>
              <a:gd name="T51" fmla="*/ 676 h 2611"/>
              <a:gd name="T52" fmla="*/ 670 w 1749"/>
              <a:gd name="T53" fmla="*/ 722 h 2611"/>
              <a:gd name="T54" fmla="*/ 706 w 1749"/>
              <a:gd name="T55" fmla="*/ 685 h 2611"/>
              <a:gd name="T56" fmla="*/ 332 w 1749"/>
              <a:gd name="T57" fmla="*/ 255 h 2611"/>
              <a:gd name="T58" fmla="*/ 432 w 1749"/>
              <a:gd name="T59" fmla="*/ 303 h 2611"/>
              <a:gd name="T60" fmla="*/ 804 w 1749"/>
              <a:gd name="T61" fmla="*/ 604 h 2611"/>
              <a:gd name="T62" fmla="*/ 1027 w 1749"/>
              <a:gd name="T63" fmla="*/ 863 h 2611"/>
              <a:gd name="T64" fmla="*/ 1260 w 1749"/>
              <a:gd name="T65" fmla="*/ 1232 h 2611"/>
              <a:gd name="T66" fmla="*/ 1412 w 1749"/>
              <a:gd name="T67" fmla="*/ 1578 h 2611"/>
              <a:gd name="T68" fmla="*/ 1524 w 1749"/>
              <a:gd name="T69" fmla="*/ 2015 h 2611"/>
              <a:gd name="T70" fmla="*/ 1561 w 1749"/>
              <a:gd name="T71" fmla="*/ 2391 h 2611"/>
              <a:gd name="T72" fmla="*/ 1554 w 1749"/>
              <a:gd name="T73" fmla="*/ 2536 h 2611"/>
              <a:gd name="T74" fmla="*/ 1559 w 1749"/>
              <a:gd name="T75" fmla="*/ 2584 h 2611"/>
              <a:gd name="T76" fmla="*/ 1593 w 1749"/>
              <a:gd name="T77" fmla="*/ 2611 h 2611"/>
              <a:gd name="T78" fmla="*/ 1619 w 1749"/>
              <a:gd name="T79" fmla="*/ 2562 h 2611"/>
              <a:gd name="T80" fmla="*/ 1695 w 1749"/>
              <a:gd name="T81" fmla="*/ 2462 h 2611"/>
              <a:gd name="T82" fmla="*/ 1749 w 1749"/>
              <a:gd name="T83" fmla="*/ 2224 h 261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</a:cxnLst>
            <a:rect l="0" t="0" r="r" b="b"/>
            <a:pathLst>
              <a:path w="1749" h="2611">
                <a:moveTo>
                  <a:pt x="1732" y="2015"/>
                </a:moveTo>
                <a:lnTo>
                  <a:pt x="1720" y="1928"/>
                </a:lnTo>
                <a:lnTo>
                  <a:pt x="1685" y="1755"/>
                </a:lnTo>
                <a:lnTo>
                  <a:pt x="1638" y="1585"/>
                </a:lnTo>
                <a:lnTo>
                  <a:pt x="1577" y="1419"/>
                </a:lnTo>
                <a:lnTo>
                  <a:pt x="1542" y="1339"/>
                </a:lnTo>
                <a:lnTo>
                  <a:pt x="1502" y="1253"/>
                </a:lnTo>
                <a:lnTo>
                  <a:pt x="1458" y="1170"/>
                </a:lnTo>
                <a:lnTo>
                  <a:pt x="1436" y="1121"/>
                </a:lnTo>
                <a:lnTo>
                  <a:pt x="1413" y="1073"/>
                </a:lnTo>
                <a:lnTo>
                  <a:pt x="1373" y="997"/>
                </a:lnTo>
                <a:lnTo>
                  <a:pt x="1281" y="842"/>
                </a:lnTo>
                <a:lnTo>
                  <a:pt x="1173" y="691"/>
                </a:lnTo>
                <a:lnTo>
                  <a:pt x="1053" y="551"/>
                </a:lnTo>
                <a:lnTo>
                  <a:pt x="918" y="425"/>
                </a:lnTo>
                <a:lnTo>
                  <a:pt x="808" y="343"/>
                </a:lnTo>
                <a:lnTo>
                  <a:pt x="730" y="297"/>
                </a:lnTo>
                <a:lnTo>
                  <a:pt x="649" y="258"/>
                </a:lnTo>
                <a:lnTo>
                  <a:pt x="566" y="225"/>
                </a:lnTo>
                <a:lnTo>
                  <a:pt x="481" y="201"/>
                </a:lnTo>
                <a:lnTo>
                  <a:pt x="391" y="185"/>
                </a:lnTo>
                <a:lnTo>
                  <a:pt x="346" y="181"/>
                </a:lnTo>
                <a:lnTo>
                  <a:pt x="419" y="180"/>
                </a:lnTo>
                <a:lnTo>
                  <a:pt x="490" y="177"/>
                </a:lnTo>
                <a:lnTo>
                  <a:pt x="708" y="170"/>
                </a:lnTo>
                <a:lnTo>
                  <a:pt x="925" y="159"/>
                </a:lnTo>
                <a:lnTo>
                  <a:pt x="938" y="158"/>
                </a:lnTo>
                <a:lnTo>
                  <a:pt x="953" y="142"/>
                </a:lnTo>
                <a:lnTo>
                  <a:pt x="953" y="122"/>
                </a:lnTo>
                <a:lnTo>
                  <a:pt x="938" y="106"/>
                </a:lnTo>
                <a:lnTo>
                  <a:pt x="925" y="103"/>
                </a:lnTo>
                <a:lnTo>
                  <a:pt x="898" y="101"/>
                </a:lnTo>
                <a:lnTo>
                  <a:pt x="870" y="98"/>
                </a:lnTo>
                <a:lnTo>
                  <a:pt x="865" y="97"/>
                </a:lnTo>
                <a:lnTo>
                  <a:pt x="859" y="97"/>
                </a:lnTo>
                <a:lnTo>
                  <a:pt x="835" y="94"/>
                </a:lnTo>
                <a:lnTo>
                  <a:pt x="811" y="93"/>
                </a:lnTo>
                <a:lnTo>
                  <a:pt x="839" y="91"/>
                </a:lnTo>
                <a:lnTo>
                  <a:pt x="867" y="88"/>
                </a:lnTo>
                <a:lnTo>
                  <a:pt x="879" y="85"/>
                </a:lnTo>
                <a:lnTo>
                  <a:pt x="893" y="70"/>
                </a:lnTo>
                <a:lnTo>
                  <a:pt x="894" y="50"/>
                </a:lnTo>
                <a:lnTo>
                  <a:pt x="884" y="35"/>
                </a:lnTo>
                <a:lnTo>
                  <a:pt x="874" y="31"/>
                </a:lnTo>
                <a:lnTo>
                  <a:pt x="866" y="24"/>
                </a:lnTo>
                <a:lnTo>
                  <a:pt x="854" y="23"/>
                </a:lnTo>
                <a:lnTo>
                  <a:pt x="817" y="22"/>
                </a:lnTo>
                <a:lnTo>
                  <a:pt x="779" y="22"/>
                </a:lnTo>
                <a:lnTo>
                  <a:pt x="608" y="10"/>
                </a:lnTo>
                <a:lnTo>
                  <a:pt x="266" y="0"/>
                </a:lnTo>
                <a:lnTo>
                  <a:pt x="95" y="1"/>
                </a:lnTo>
                <a:lnTo>
                  <a:pt x="80" y="2"/>
                </a:lnTo>
                <a:lnTo>
                  <a:pt x="73" y="10"/>
                </a:lnTo>
                <a:lnTo>
                  <a:pt x="62" y="11"/>
                </a:lnTo>
                <a:lnTo>
                  <a:pt x="47" y="24"/>
                </a:lnTo>
                <a:lnTo>
                  <a:pt x="43" y="33"/>
                </a:lnTo>
                <a:lnTo>
                  <a:pt x="34" y="30"/>
                </a:lnTo>
                <a:lnTo>
                  <a:pt x="16" y="32"/>
                </a:lnTo>
                <a:lnTo>
                  <a:pt x="3" y="44"/>
                </a:lnTo>
                <a:lnTo>
                  <a:pt x="0" y="61"/>
                </a:lnTo>
                <a:lnTo>
                  <a:pt x="5" y="70"/>
                </a:lnTo>
                <a:lnTo>
                  <a:pt x="89" y="184"/>
                </a:lnTo>
                <a:lnTo>
                  <a:pt x="220" y="351"/>
                </a:lnTo>
                <a:lnTo>
                  <a:pt x="314" y="457"/>
                </a:lnTo>
                <a:lnTo>
                  <a:pt x="362" y="508"/>
                </a:lnTo>
                <a:lnTo>
                  <a:pt x="414" y="573"/>
                </a:lnTo>
                <a:lnTo>
                  <a:pt x="520" y="698"/>
                </a:lnTo>
                <a:lnTo>
                  <a:pt x="574" y="759"/>
                </a:lnTo>
                <a:lnTo>
                  <a:pt x="583" y="767"/>
                </a:lnTo>
                <a:lnTo>
                  <a:pt x="601" y="766"/>
                </a:lnTo>
                <a:lnTo>
                  <a:pt x="613" y="753"/>
                </a:lnTo>
                <a:lnTo>
                  <a:pt x="616" y="735"/>
                </a:lnTo>
                <a:lnTo>
                  <a:pt x="609" y="724"/>
                </a:lnTo>
                <a:lnTo>
                  <a:pt x="599" y="713"/>
                </a:lnTo>
                <a:lnTo>
                  <a:pt x="587" y="700"/>
                </a:lnTo>
                <a:lnTo>
                  <a:pt x="599" y="701"/>
                </a:lnTo>
                <a:lnTo>
                  <a:pt x="617" y="688"/>
                </a:lnTo>
                <a:lnTo>
                  <a:pt x="621" y="676"/>
                </a:lnTo>
                <a:lnTo>
                  <a:pt x="640" y="696"/>
                </a:lnTo>
                <a:lnTo>
                  <a:pt x="660" y="715"/>
                </a:lnTo>
                <a:lnTo>
                  <a:pt x="670" y="722"/>
                </a:lnTo>
                <a:lnTo>
                  <a:pt x="691" y="720"/>
                </a:lnTo>
                <a:lnTo>
                  <a:pt x="705" y="706"/>
                </a:lnTo>
                <a:lnTo>
                  <a:pt x="706" y="685"/>
                </a:lnTo>
                <a:lnTo>
                  <a:pt x="700" y="675"/>
                </a:lnTo>
                <a:lnTo>
                  <a:pt x="516" y="465"/>
                </a:lnTo>
                <a:lnTo>
                  <a:pt x="332" y="255"/>
                </a:lnTo>
                <a:lnTo>
                  <a:pt x="346" y="260"/>
                </a:lnTo>
                <a:lnTo>
                  <a:pt x="360" y="267"/>
                </a:lnTo>
                <a:lnTo>
                  <a:pt x="432" y="303"/>
                </a:lnTo>
                <a:lnTo>
                  <a:pt x="565" y="390"/>
                </a:lnTo>
                <a:lnTo>
                  <a:pt x="688" y="492"/>
                </a:lnTo>
                <a:lnTo>
                  <a:pt x="804" y="604"/>
                </a:lnTo>
                <a:lnTo>
                  <a:pt x="858" y="662"/>
                </a:lnTo>
                <a:lnTo>
                  <a:pt x="916" y="727"/>
                </a:lnTo>
                <a:lnTo>
                  <a:pt x="1027" y="863"/>
                </a:lnTo>
                <a:lnTo>
                  <a:pt x="1128" y="1006"/>
                </a:lnTo>
                <a:lnTo>
                  <a:pt x="1220" y="1156"/>
                </a:lnTo>
                <a:lnTo>
                  <a:pt x="1260" y="1232"/>
                </a:lnTo>
                <a:lnTo>
                  <a:pt x="1295" y="1300"/>
                </a:lnTo>
                <a:lnTo>
                  <a:pt x="1357" y="1438"/>
                </a:lnTo>
                <a:lnTo>
                  <a:pt x="1412" y="1578"/>
                </a:lnTo>
                <a:lnTo>
                  <a:pt x="1457" y="1722"/>
                </a:lnTo>
                <a:lnTo>
                  <a:pt x="1494" y="1869"/>
                </a:lnTo>
                <a:lnTo>
                  <a:pt x="1524" y="2015"/>
                </a:lnTo>
                <a:lnTo>
                  <a:pt x="1545" y="2166"/>
                </a:lnTo>
                <a:lnTo>
                  <a:pt x="1558" y="2315"/>
                </a:lnTo>
                <a:lnTo>
                  <a:pt x="1561" y="2391"/>
                </a:lnTo>
                <a:lnTo>
                  <a:pt x="1558" y="2459"/>
                </a:lnTo>
                <a:lnTo>
                  <a:pt x="1553" y="2526"/>
                </a:lnTo>
                <a:lnTo>
                  <a:pt x="1554" y="2536"/>
                </a:lnTo>
                <a:lnTo>
                  <a:pt x="1561" y="2544"/>
                </a:lnTo>
                <a:lnTo>
                  <a:pt x="1559" y="2565"/>
                </a:lnTo>
                <a:lnTo>
                  <a:pt x="1559" y="2584"/>
                </a:lnTo>
                <a:lnTo>
                  <a:pt x="1561" y="2596"/>
                </a:lnTo>
                <a:lnTo>
                  <a:pt x="1574" y="2609"/>
                </a:lnTo>
                <a:lnTo>
                  <a:pt x="1593" y="2611"/>
                </a:lnTo>
                <a:lnTo>
                  <a:pt x="1610" y="2602"/>
                </a:lnTo>
                <a:lnTo>
                  <a:pt x="1614" y="2592"/>
                </a:lnTo>
                <a:lnTo>
                  <a:pt x="1619" y="2562"/>
                </a:lnTo>
                <a:lnTo>
                  <a:pt x="1624" y="2534"/>
                </a:lnTo>
                <a:lnTo>
                  <a:pt x="1653" y="2513"/>
                </a:lnTo>
                <a:lnTo>
                  <a:pt x="1695" y="2462"/>
                </a:lnTo>
                <a:lnTo>
                  <a:pt x="1724" y="2402"/>
                </a:lnTo>
                <a:lnTo>
                  <a:pt x="1741" y="2333"/>
                </a:lnTo>
                <a:lnTo>
                  <a:pt x="1749" y="2224"/>
                </a:lnTo>
                <a:lnTo>
                  <a:pt x="1739" y="2079"/>
                </a:lnTo>
                <a:lnTo>
                  <a:pt x="1732" y="2015"/>
                </a:lnTo>
              </a:path>
            </a:pathLst>
          </a:custGeom>
          <a:solidFill>
            <a:srgbClr val="002060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marL="0" algn="l" defTabSz="914354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178" algn="l" defTabSz="914354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354" algn="l" defTabSz="914354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532" algn="l" defTabSz="914354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709" algn="l" defTabSz="914354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5886" algn="l" defTabSz="914354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062" algn="l" defTabSz="914354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240" algn="l" defTabSz="914354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418" algn="l" defTabSz="914354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Clr>
                <a:srgbClr val="000000"/>
              </a:buClr>
              <a:buFont typeface="Arial"/>
              <a:buNone/>
              <a:defRPr/>
            </a:pPr>
            <a:endParaRPr lang="en-US">
              <a:solidFill>
                <a:srgbClr val="000000"/>
              </a:solidFill>
              <a:latin typeface="Arial"/>
              <a:sym typeface="Arial"/>
            </a:endParaRPr>
          </a:p>
        </p:txBody>
      </p:sp>
      <p:pic>
        <p:nvPicPr>
          <p:cNvPr id="9" name="Imagen 8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0826378" y="5279837"/>
            <a:ext cx="1365622" cy="1316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589393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10">
            <a:extLst>
              <a:ext uri="{FF2B5EF4-FFF2-40B4-BE49-F238E27FC236}">
                <a16:creationId xmlns:a16="http://schemas.microsoft.com/office/drawing/2014/main" id="{313D7FB6-5888-4DD8-9992-AB6731547AA5}"/>
              </a:ext>
            </a:extLst>
          </p:cNvPr>
          <p:cNvGrpSpPr/>
          <p:nvPr/>
        </p:nvGrpSpPr>
        <p:grpSpPr>
          <a:xfrm>
            <a:off x="3976341" y="1859524"/>
            <a:ext cx="1706387" cy="3906323"/>
            <a:chOff x="4007767" y="2262697"/>
            <a:chExt cx="1882393" cy="3620722"/>
          </a:xfrm>
        </p:grpSpPr>
        <p:sp>
          <p:nvSpPr>
            <p:cNvPr id="5" name="Freeform 137">
              <a:extLst>
                <a:ext uri="{FF2B5EF4-FFF2-40B4-BE49-F238E27FC236}">
                  <a16:creationId xmlns:a16="http://schemas.microsoft.com/office/drawing/2014/main" id="{54D4C50A-0717-44BE-9566-5526D628A597}"/>
                </a:ext>
              </a:extLst>
            </p:cNvPr>
            <p:cNvSpPr>
              <a:spLocks/>
            </p:cNvSpPr>
            <p:nvPr/>
          </p:nvSpPr>
          <p:spPr bwMode="auto">
            <a:xfrm rot="19222521">
              <a:off x="4156355" y="4797073"/>
              <a:ext cx="727004" cy="1086346"/>
            </a:xfrm>
            <a:custGeom>
              <a:avLst/>
              <a:gdLst>
                <a:gd name="T0" fmla="*/ 1685 w 1749"/>
                <a:gd name="T1" fmla="*/ 1755 h 2611"/>
                <a:gd name="T2" fmla="*/ 1542 w 1749"/>
                <a:gd name="T3" fmla="*/ 1339 h 2611"/>
                <a:gd name="T4" fmla="*/ 1436 w 1749"/>
                <a:gd name="T5" fmla="*/ 1121 h 2611"/>
                <a:gd name="T6" fmla="*/ 1281 w 1749"/>
                <a:gd name="T7" fmla="*/ 842 h 2611"/>
                <a:gd name="T8" fmla="*/ 918 w 1749"/>
                <a:gd name="T9" fmla="*/ 425 h 2611"/>
                <a:gd name="T10" fmla="*/ 649 w 1749"/>
                <a:gd name="T11" fmla="*/ 258 h 2611"/>
                <a:gd name="T12" fmla="*/ 391 w 1749"/>
                <a:gd name="T13" fmla="*/ 185 h 2611"/>
                <a:gd name="T14" fmla="*/ 490 w 1749"/>
                <a:gd name="T15" fmla="*/ 177 h 2611"/>
                <a:gd name="T16" fmla="*/ 938 w 1749"/>
                <a:gd name="T17" fmla="*/ 158 h 2611"/>
                <a:gd name="T18" fmla="*/ 938 w 1749"/>
                <a:gd name="T19" fmla="*/ 106 h 2611"/>
                <a:gd name="T20" fmla="*/ 870 w 1749"/>
                <a:gd name="T21" fmla="*/ 98 h 2611"/>
                <a:gd name="T22" fmla="*/ 835 w 1749"/>
                <a:gd name="T23" fmla="*/ 94 h 2611"/>
                <a:gd name="T24" fmla="*/ 867 w 1749"/>
                <a:gd name="T25" fmla="*/ 88 h 2611"/>
                <a:gd name="T26" fmla="*/ 894 w 1749"/>
                <a:gd name="T27" fmla="*/ 50 h 2611"/>
                <a:gd name="T28" fmla="*/ 866 w 1749"/>
                <a:gd name="T29" fmla="*/ 24 h 2611"/>
                <a:gd name="T30" fmla="*/ 779 w 1749"/>
                <a:gd name="T31" fmla="*/ 22 h 2611"/>
                <a:gd name="T32" fmla="*/ 95 w 1749"/>
                <a:gd name="T33" fmla="*/ 1 h 2611"/>
                <a:gd name="T34" fmla="*/ 62 w 1749"/>
                <a:gd name="T35" fmla="*/ 11 h 2611"/>
                <a:gd name="T36" fmla="*/ 34 w 1749"/>
                <a:gd name="T37" fmla="*/ 30 h 2611"/>
                <a:gd name="T38" fmla="*/ 0 w 1749"/>
                <a:gd name="T39" fmla="*/ 61 h 2611"/>
                <a:gd name="T40" fmla="*/ 220 w 1749"/>
                <a:gd name="T41" fmla="*/ 351 h 2611"/>
                <a:gd name="T42" fmla="*/ 414 w 1749"/>
                <a:gd name="T43" fmla="*/ 573 h 2611"/>
                <a:gd name="T44" fmla="*/ 583 w 1749"/>
                <a:gd name="T45" fmla="*/ 767 h 2611"/>
                <a:gd name="T46" fmla="*/ 616 w 1749"/>
                <a:gd name="T47" fmla="*/ 735 h 2611"/>
                <a:gd name="T48" fmla="*/ 587 w 1749"/>
                <a:gd name="T49" fmla="*/ 700 h 2611"/>
                <a:gd name="T50" fmla="*/ 621 w 1749"/>
                <a:gd name="T51" fmla="*/ 676 h 2611"/>
                <a:gd name="T52" fmla="*/ 670 w 1749"/>
                <a:gd name="T53" fmla="*/ 722 h 2611"/>
                <a:gd name="T54" fmla="*/ 706 w 1749"/>
                <a:gd name="T55" fmla="*/ 685 h 2611"/>
                <a:gd name="T56" fmla="*/ 332 w 1749"/>
                <a:gd name="T57" fmla="*/ 255 h 2611"/>
                <a:gd name="T58" fmla="*/ 432 w 1749"/>
                <a:gd name="T59" fmla="*/ 303 h 2611"/>
                <a:gd name="T60" fmla="*/ 804 w 1749"/>
                <a:gd name="T61" fmla="*/ 604 h 2611"/>
                <a:gd name="T62" fmla="*/ 1027 w 1749"/>
                <a:gd name="T63" fmla="*/ 863 h 2611"/>
                <a:gd name="T64" fmla="*/ 1260 w 1749"/>
                <a:gd name="T65" fmla="*/ 1232 h 2611"/>
                <a:gd name="T66" fmla="*/ 1412 w 1749"/>
                <a:gd name="T67" fmla="*/ 1578 h 2611"/>
                <a:gd name="T68" fmla="*/ 1524 w 1749"/>
                <a:gd name="T69" fmla="*/ 2015 h 2611"/>
                <a:gd name="T70" fmla="*/ 1561 w 1749"/>
                <a:gd name="T71" fmla="*/ 2391 h 2611"/>
                <a:gd name="T72" fmla="*/ 1554 w 1749"/>
                <a:gd name="T73" fmla="*/ 2536 h 2611"/>
                <a:gd name="T74" fmla="*/ 1559 w 1749"/>
                <a:gd name="T75" fmla="*/ 2584 h 2611"/>
                <a:gd name="T76" fmla="*/ 1593 w 1749"/>
                <a:gd name="T77" fmla="*/ 2611 h 2611"/>
                <a:gd name="T78" fmla="*/ 1619 w 1749"/>
                <a:gd name="T79" fmla="*/ 2562 h 2611"/>
                <a:gd name="T80" fmla="*/ 1695 w 1749"/>
                <a:gd name="T81" fmla="*/ 2462 h 2611"/>
                <a:gd name="T82" fmla="*/ 1749 w 1749"/>
                <a:gd name="T83" fmla="*/ 2224 h 26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1749" h="2611">
                  <a:moveTo>
                    <a:pt x="1732" y="2015"/>
                  </a:moveTo>
                  <a:lnTo>
                    <a:pt x="1720" y="1928"/>
                  </a:lnTo>
                  <a:lnTo>
                    <a:pt x="1685" y="1755"/>
                  </a:lnTo>
                  <a:lnTo>
                    <a:pt x="1638" y="1585"/>
                  </a:lnTo>
                  <a:lnTo>
                    <a:pt x="1577" y="1419"/>
                  </a:lnTo>
                  <a:lnTo>
                    <a:pt x="1542" y="1339"/>
                  </a:lnTo>
                  <a:lnTo>
                    <a:pt x="1502" y="1253"/>
                  </a:lnTo>
                  <a:lnTo>
                    <a:pt x="1458" y="1170"/>
                  </a:lnTo>
                  <a:lnTo>
                    <a:pt x="1436" y="1121"/>
                  </a:lnTo>
                  <a:lnTo>
                    <a:pt x="1413" y="1073"/>
                  </a:lnTo>
                  <a:lnTo>
                    <a:pt x="1373" y="997"/>
                  </a:lnTo>
                  <a:lnTo>
                    <a:pt x="1281" y="842"/>
                  </a:lnTo>
                  <a:lnTo>
                    <a:pt x="1173" y="691"/>
                  </a:lnTo>
                  <a:lnTo>
                    <a:pt x="1053" y="551"/>
                  </a:lnTo>
                  <a:lnTo>
                    <a:pt x="918" y="425"/>
                  </a:lnTo>
                  <a:lnTo>
                    <a:pt x="808" y="343"/>
                  </a:lnTo>
                  <a:lnTo>
                    <a:pt x="730" y="297"/>
                  </a:lnTo>
                  <a:lnTo>
                    <a:pt x="649" y="258"/>
                  </a:lnTo>
                  <a:lnTo>
                    <a:pt x="566" y="225"/>
                  </a:lnTo>
                  <a:lnTo>
                    <a:pt x="481" y="201"/>
                  </a:lnTo>
                  <a:lnTo>
                    <a:pt x="391" y="185"/>
                  </a:lnTo>
                  <a:lnTo>
                    <a:pt x="346" y="181"/>
                  </a:lnTo>
                  <a:lnTo>
                    <a:pt x="419" y="180"/>
                  </a:lnTo>
                  <a:lnTo>
                    <a:pt x="490" y="177"/>
                  </a:lnTo>
                  <a:lnTo>
                    <a:pt x="708" y="170"/>
                  </a:lnTo>
                  <a:lnTo>
                    <a:pt x="925" y="159"/>
                  </a:lnTo>
                  <a:lnTo>
                    <a:pt x="938" y="158"/>
                  </a:lnTo>
                  <a:lnTo>
                    <a:pt x="953" y="142"/>
                  </a:lnTo>
                  <a:lnTo>
                    <a:pt x="953" y="122"/>
                  </a:lnTo>
                  <a:lnTo>
                    <a:pt x="938" y="106"/>
                  </a:lnTo>
                  <a:lnTo>
                    <a:pt x="925" y="103"/>
                  </a:lnTo>
                  <a:lnTo>
                    <a:pt x="898" y="101"/>
                  </a:lnTo>
                  <a:lnTo>
                    <a:pt x="870" y="98"/>
                  </a:lnTo>
                  <a:lnTo>
                    <a:pt x="865" y="97"/>
                  </a:lnTo>
                  <a:lnTo>
                    <a:pt x="859" y="97"/>
                  </a:lnTo>
                  <a:lnTo>
                    <a:pt x="835" y="94"/>
                  </a:lnTo>
                  <a:lnTo>
                    <a:pt x="811" y="93"/>
                  </a:lnTo>
                  <a:lnTo>
                    <a:pt x="839" y="91"/>
                  </a:lnTo>
                  <a:lnTo>
                    <a:pt x="867" y="88"/>
                  </a:lnTo>
                  <a:lnTo>
                    <a:pt x="879" y="85"/>
                  </a:lnTo>
                  <a:lnTo>
                    <a:pt x="893" y="70"/>
                  </a:lnTo>
                  <a:lnTo>
                    <a:pt x="894" y="50"/>
                  </a:lnTo>
                  <a:lnTo>
                    <a:pt x="884" y="35"/>
                  </a:lnTo>
                  <a:lnTo>
                    <a:pt x="874" y="31"/>
                  </a:lnTo>
                  <a:lnTo>
                    <a:pt x="866" y="24"/>
                  </a:lnTo>
                  <a:lnTo>
                    <a:pt x="854" y="23"/>
                  </a:lnTo>
                  <a:lnTo>
                    <a:pt x="817" y="22"/>
                  </a:lnTo>
                  <a:lnTo>
                    <a:pt x="779" y="22"/>
                  </a:lnTo>
                  <a:lnTo>
                    <a:pt x="608" y="10"/>
                  </a:lnTo>
                  <a:lnTo>
                    <a:pt x="266" y="0"/>
                  </a:lnTo>
                  <a:lnTo>
                    <a:pt x="95" y="1"/>
                  </a:lnTo>
                  <a:lnTo>
                    <a:pt x="80" y="2"/>
                  </a:lnTo>
                  <a:lnTo>
                    <a:pt x="73" y="10"/>
                  </a:lnTo>
                  <a:lnTo>
                    <a:pt x="62" y="11"/>
                  </a:lnTo>
                  <a:lnTo>
                    <a:pt x="47" y="24"/>
                  </a:lnTo>
                  <a:lnTo>
                    <a:pt x="43" y="33"/>
                  </a:lnTo>
                  <a:lnTo>
                    <a:pt x="34" y="30"/>
                  </a:lnTo>
                  <a:lnTo>
                    <a:pt x="16" y="32"/>
                  </a:lnTo>
                  <a:lnTo>
                    <a:pt x="3" y="44"/>
                  </a:lnTo>
                  <a:lnTo>
                    <a:pt x="0" y="61"/>
                  </a:lnTo>
                  <a:lnTo>
                    <a:pt x="5" y="70"/>
                  </a:lnTo>
                  <a:lnTo>
                    <a:pt x="89" y="184"/>
                  </a:lnTo>
                  <a:lnTo>
                    <a:pt x="220" y="351"/>
                  </a:lnTo>
                  <a:lnTo>
                    <a:pt x="314" y="457"/>
                  </a:lnTo>
                  <a:lnTo>
                    <a:pt x="362" y="508"/>
                  </a:lnTo>
                  <a:lnTo>
                    <a:pt x="414" y="573"/>
                  </a:lnTo>
                  <a:lnTo>
                    <a:pt x="520" y="698"/>
                  </a:lnTo>
                  <a:lnTo>
                    <a:pt x="574" y="759"/>
                  </a:lnTo>
                  <a:lnTo>
                    <a:pt x="583" y="767"/>
                  </a:lnTo>
                  <a:lnTo>
                    <a:pt x="601" y="766"/>
                  </a:lnTo>
                  <a:lnTo>
                    <a:pt x="613" y="753"/>
                  </a:lnTo>
                  <a:lnTo>
                    <a:pt x="616" y="735"/>
                  </a:lnTo>
                  <a:lnTo>
                    <a:pt x="609" y="724"/>
                  </a:lnTo>
                  <a:lnTo>
                    <a:pt x="599" y="713"/>
                  </a:lnTo>
                  <a:lnTo>
                    <a:pt x="587" y="700"/>
                  </a:lnTo>
                  <a:lnTo>
                    <a:pt x="599" y="701"/>
                  </a:lnTo>
                  <a:lnTo>
                    <a:pt x="617" y="688"/>
                  </a:lnTo>
                  <a:lnTo>
                    <a:pt x="621" y="676"/>
                  </a:lnTo>
                  <a:lnTo>
                    <a:pt x="640" y="696"/>
                  </a:lnTo>
                  <a:lnTo>
                    <a:pt x="660" y="715"/>
                  </a:lnTo>
                  <a:lnTo>
                    <a:pt x="670" y="722"/>
                  </a:lnTo>
                  <a:lnTo>
                    <a:pt x="691" y="720"/>
                  </a:lnTo>
                  <a:lnTo>
                    <a:pt x="705" y="706"/>
                  </a:lnTo>
                  <a:lnTo>
                    <a:pt x="706" y="685"/>
                  </a:lnTo>
                  <a:lnTo>
                    <a:pt x="700" y="675"/>
                  </a:lnTo>
                  <a:lnTo>
                    <a:pt x="516" y="465"/>
                  </a:lnTo>
                  <a:lnTo>
                    <a:pt x="332" y="255"/>
                  </a:lnTo>
                  <a:lnTo>
                    <a:pt x="346" y="260"/>
                  </a:lnTo>
                  <a:lnTo>
                    <a:pt x="360" y="267"/>
                  </a:lnTo>
                  <a:lnTo>
                    <a:pt x="432" y="303"/>
                  </a:lnTo>
                  <a:lnTo>
                    <a:pt x="565" y="390"/>
                  </a:lnTo>
                  <a:lnTo>
                    <a:pt x="688" y="492"/>
                  </a:lnTo>
                  <a:lnTo>
                    <a:pt x="804" y="604"/>
                  </a:lnTo>
                  <a:lnTo>
                    <a:pt x="858" y="662"/>
                  </a:lnTo>
                  <a:lnTo>
                    <a:pt x="916" y="727"/>
                  </a:lnTo>
                  <a:lnTo>
                    <a:pt x="1027" y="863"/>
                  </a:lnTo>
                  <a:lnTo>
                    <a:pt x="1128" y="1006"/>
                  </a:lnTo>
                  <a:lnTo>
                    <a:pt x="1220" y="1156"/>
                  </a:lnTo>
                  <a:lnTo>
                    <a:pt x="1260" y="1232"/>
                  </a:lnTo>
                  <a:lnTo>
                    <a:pt x="1295" y="1300"/>
                  </a:lnTo>
                  <a:lnTo>
                    <a:pt x="1357" y="1438"/>
                  </a:lnTo>
                  <a:lnTo>
                    <a:pt x="1412" y="1578"/>
                  </a:lnTo>
                  <a:lnTo>
                    <a:pt x="1457" y="1722"/>
                  </a:lnTo>
                  <a:lnTo>
                    <a:pt x="1494" y="1869"/>
                  </a:lnTo>
                  <a:lnTo>
                    <a:pt x="1524" y="2015"/>
                  </a:lnTo>
                  <a:lnTo>
                    <a:pt x="1545" y="2166"/>
                  </a:lnTo>
                  <a:lnTo>
                    <a:pt x="1558" y="2315"/>
                  </a:lnTo>
                  <a:lnTo>
                    <a:pt x="1561" y="2391"/>
                  </a:lnTo>
                  <a:lnTo>
                    <a:pt x="1558" y="2459"/>
                  </a:lnTo>
                  <a:lnTo>
                    <a:pt x="1553" y="2526"/>
                  </a:lnTo>
                  <a:lnTo>
                    <a:pt x="1554" y="2536"/>
                  </a:lnTo>
                  <a:lnTo>
                    <a:pt x="1561" y="2544"/>
                  </a:lnTo>
                  <a:lnTo>
                    <a:pt x="1559" y="2565"/>
                  </a:lnTo>
                  <a:lnTo>
                    <a:pt x="1559" y="2584"/>
                  </a:lnTo>
                  <a:lnTo>
                    <a:pt x="1561" y="2596"/>
                  </a:lnTo>
                  <a:lnTo>
                    <a:pt x="1574" y="2609"/>
                  </a:lnTo>
                  <a:lnTo>
                    <a:pt x="1593" y="2611"/>
                  </a:lnTo>
                  <a:lnTo>
                    <a:pt x="1610" y="2602"/>
                  </a:lnTo>
                  <a:lnTo>
                    <a:pt x="1614" y="2592"/>
                  </a:lnTo>
                  <a:lnTo>
                    <a:pt x="1619" y="2562"/>
                  </a:lnTo>
                  <a:lnTo>
                    <a:pt x="1624" y="2534"/>
                  </a:lnTo>
                  <a:lnTo>
                    <a:pt x="1653" y="2513"/>
                  </a:lnTo>
                  <a:lnTo>
                    <a:pt x="1695" y="2462"/>
                  </a:lnTo>
                  <a:lnTo>
                    <a:pt x="1724" y="2402"/>
                  </a:lnTo>
                  <a:lnTo>
                    <a:pt x="1741" y="2333"/>
                  </a:lnTo>
                  <a:lnTo>
                    <a:pt x="1749" y="2224"/>
                  </a:lnTo>
                  <a:lnTo>
                    <a:pt x="1739" y="2079"/>
                  </a:lnTo>
                  <a:lnTo>
                    <a:pt x="1732" y="2015"/>
                  </a:lnTo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fr-FR"/>
              </a:defPPr>
              <a:lvl1pPr marL="0" algn="l" defTabSz="914354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178" algn="l" defTabSz="914354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354" algn="l" defTabSz="914354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532" algn="l" defTabSz="914354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709" algn="l" defTabSz="914354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5886" algn="l" defTabSz="914354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062" algn="l" defTabSz="914354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240" algn="l" defTabSz="914354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418" algn="l" defTabSz="914354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buClr>
                  <a:srgbClr val="000000"/>
                </a:buClr>
                <a:buFont typeface="Arial"/>
                <a:buNone/>
                <a:defRPr/>
              </a:pPr>
              <a:endParaRPr lang="en-US">
                <a:solidFill>
                  <a:srgbClr val="000000"/>
                </a:solidFill>
                <a:latin typeface="Arial"/>
                <a:sym typeface="Arial"/>
              </a:endParaRPr>
            </a:p>
          </p:txBody>
        </p:sp>
        <p:sp>
          <p:nvSpPr>
            <p:cNvPr id="6" name="Freeform 137">
              <a:extLst>
                <a:ext uri="{FF2B5EF4-FFF2-40B4-BE49-F238E27FC236}">
                  <a16:creationId xmlns:a16="http://schemas.microsoft.com/office/drawing/2014/main" id="{A4DEFE13-3802-425E-BBCC-30B5518ABE11}"/>
                </a:ext>
              </a:extLst>
            </p:cNvPr>
            <p:cNvSpPr>
              <a:spLocks/>
            </p:cNvSpPr>
            <p:nvPr/>
          </p:nvSpPr>
          <p:spPr bwMode="auto">
            <a:xfrm rot="21191604">
              <a:off x="4097296" y="3741711"/>
              <a:ext cx="1119113" cy="1672267"/>
            </a:xfrm>
            <a:custGeom>
              <a:avLst/>
              <a:gdLst>
                <a:gd name="T0" fmla="*/ 1685 w 1749"/>
                <a:gd name="T1" fmla="*/ 1755 h 2611"/>
                <a:gd name="T2" fmla="*/ 1542 w 1749"/>
                <a:gd name="T3" fmla="*/ 1339 h 2611"/>
                <a:gd name="T4" fmla="*/ 1436 w 1749"/>
                <a:gd name="T5" fmla="*/ 1121 h 2611"/>
                <a:gd name="T6" fmla="*/ 1281 w 1749"/>
                <a:gd name="T7" fmla="*/ 842 h 2611"/>
                <a:gd name="T8" fmla="*/ 918 w 1749"/>
                <a:gd name="T9" fmla="*/ 425 h 2611"/>
                <a:gd name="T10" fmla="*/ 649 w 1749"/>
                <a:gd name="T11" fmla="*/ 258 h 2611"/>
                <a:gd name="T12" fmla="*/ 391 w 1749"/>
                <a:gd name="T13" fmla="*/ 185 h 2611"/>
                <a:gd name="T14" fmla="*/ 490 w 1749"/>
                <a:gd name="T15" fmla="*/ 177 h 2611"/>
                <a:gd name="T16" fmla="*/ 938 w 1749"/>
                <a:gd name="T17" fmla="*/ 158 h 2611"/>
                <a:gd name="T18" fmla="*/ 938 w 1749"/>
                <a:gd name="T19" fmla="*/ 106 h 2611"/>
                <a:gd name="T20" fmla="*/ 870 w 1749"/>
                <a:gd name="T21" fmla="*/ 98 h 2611"/>
                <a:gd name="T22" fmla="*/ 835 w 1749"/>
                <a:gd name="T23" fmla="*/ 94 h 2611"/>
                <a:gd name="T24" fmla="*/ 867 w 1749"/>
                <a:gd name="T25" fmla="*/ 88 h 2611"/>
                <a:gd name="T26" fmla="*/ 894 w 1749"/>
                <a:gd name="T27" fmla="*/ 50 h 2611"/>
                <a:gd name="T28" fmla="*/ 866 w 1749"/>
                <a:gd name="T29" fmla="*/ 24 h 2611"/>
                <a:gd name="T30" fmla="*/ 779 w 1749"/>
                <a:gd name="T31" fmla="*/ 22 h 2611"/>
                <a:gd name="T32" fmla="*/ 95 w 1749"/>
                <a:gd name="T33" fmla="*/ 1 h 2611"/>
                <a:gd name="T34" fmla="*/ 62 w 1749"/>
                <a:gd name="T35" fmla="*/ 11 h 2611"/>
                <a:gd name="T36" fmla="*/ 34 w 1749"/>
                <a:gd name="T37" fmla="*/ 30 h 2611"/>
                <a:gd name="T38" fmla="*/ 0 w 1749"/>
                <a:gd name="T39" fmla="*/ 61 h 2611"/>
                <a:gd name="T40" fmla="*/ 220 w 1749"/>
                <a:gd name="T41" fmla="*/ 351 h 2611"/>
                <a:gd name="T42" fmla="*/ 414 w 1749"/>
                <a:gd name="T43" fmla="*/ 573 h 2611"/>
                <a:gd name="T44" fmla="*/ 583 w 1749"/>
                <a:gd name="T45" fmla="*/ 767 h 2611"/>
                <a:gd name="T46" fmla="*/ 616 w 1749"/>
                <a:gd name="T47" fmla="*/ 735 h 2611"/>
                <a:gd name="T48" fmla="*/ 587 w 1749"/>
                <a:gd name="T49" fmla="*/ 700 h 2611"/>
                <a:gd name="T50" fmla="*/ 621 w 1749"/>
                <a:gd name="T51" fmla="*/ 676 h 2611"/>
                <a:gd name="T52" fmla="*/ 670 w 1749"/>
                <a:gd name="T53" fmla="*/ 722 h 2611"/>
                <a:gd name="T54" fmla="*/ 706 w 1749"/>
                <a:gd name="T55" fmla="*/ 685 h 2611"/>
                <a:gd name="T56" fmla="*/ 332 w 1749"/>
                <a:gd name="T57" fmla="*/ 255 h 2611"/>
                <a:gd name="T58" fmla="*/ 432 w 1749"/>
                <a:gd name="T59" fmla="*/ 303 h 2611"/>
                <a:gd name="T60" fmla="*/ 804 w 1749"/>
                <a:gd name="T61" fmla="*/ 604 h 2611"/>
                <a:gd name="T62" fmla="*/ 1027 w 1749"/>
                <a:gd name="T63" fmla="*/ 863 h 2611"/>
                <a:gd name="T64" fmla="*/ 1260 w 1749"/>
                <a:gd name="T65" fmla="*/ 1232 h 2611"/>
                <a:gd name="T66" fmla="*/ 1412 w 1749"/>
                <a:gd name="T67" fmla="*/ 1578 h 2611"/>
                <a:gd name="T68" fmla="*/ 1524 w 1749"/>
                <a:gd name="T69" fmla="*/ 2015 h 2611"/>
                <a:gd name="T70" fmla="*/ 1561 w 1749"/>
                <a:gd name="T71" fmla="*/ 2391 h 2611"/>
                <a:gd name="T72" fmla="*/ 1554 w 1749"/>
                <a:gd name="T73" fmla="*/ 2536 h 2611"/>
                <a:gd name="T74" fmla="*/ 1559 w 1749"/>
                <a:gd name="T75" fmla="*/ 2584 h 2611"/>
                <a:gd name="T76" fmla="*/ 1593 w 1749"/>
                <a:gd name="T77" fmla="*/ 2611 h 2611"/>
                <a:gd name="T78" fmla="*/ 1619 w 1749"/>
                <a:gd name="T79" fmla="*/ 2562 h 2611"/>
                <a:gd name="T80" fmla="*/ 1695 w 1749"/>
                <a:gd name="T81" fmla="*/ 2462 h 2611"/>
                <a:gd name="T82" fmla="*/ 1749 w 1749"/>
                <a:gd name="T83" fmla="*/ 2224 h 26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1749" h="2611">
                  <a:moveTo>
                    <a:pt x="1732" y="2015"/>
                  </a:moveTo>
                  <a:lnTo>
                    <a:pt x="1720" y="1928"/>
                  </a:lnTo>
                  <a:lnTo>
                    <a:pt x="1685" y="1755"/>
                  </a:lnTo>
                  <a:lnTo>
                    <a:pt x="1638" y="1585"/>
                  </a:lnTo>
                  <a:lnTo>
                    <a:pt x="1577" y="1419"/>
                  </a:lnTo>
                  <a:lnTo>
                    <a:pt x="1542" y="1339"/>
                  </a:lnTo>
                  <a:lnTo>
                    <a:pt x="1502" y="1253"/>
                  </a:lnTo>
                  <a:lnTo>
                    <a:pt x="1458" y="1170"/>
                  </a:lnTo>
                  <a:lnTo>
                    <a:pt x="1436" y="1121"/>
                  </a:lnTo>
                  <a:lnTo>
                    <a:pt x="1413" y="1073"/>
                  </a:lnTo>
                  <a:lnTo>
                    <a:pt x="1373" y="997"/>
                  </a:lnTo>
                  <a:lnTo>
                    <a:pt x="1281" y="842"/>
                  </a:lnTo>
                  <a:lnTo>
                    <a:pt x="1173" y="691"/>
                  </a:lnTo>
                  <a:lnTo>
                    <a:pt x="1053" y="551"/>
                  </a:lnTo>
                  <a:lnTo>
                    <a:pt x="918" y="425"/>
                  </a:lnTo>
                  <a:lnTo>
                    <a:pt x="808" y="343"/>
                  </a:lnTo>
                  <a:lnTo>
                    <a:pt x="730" y="297"/>
                  </a:lnTo>
                  <a:lnTo>
                    <a:pt x="649" y="258"/>
                  </a:lnTo>
                  <a:lnTo>
                    <a:pt x="566" y="225"/>
                  </a:lnTo>
                  <a:lnTo>
                    <a:pt x="481" y="201"/>
                  </a:lnTo>
                  <a:lnTo>
                    <a:pt x="391" y="185"/>
                  </a:lnTo>
                  <a:lnTo>
                    <a:pt x="346" y="181"/>
                  </a:lnTo>
                  <a:lnTo>
                    <a:pt x="419" y="180"/>
                  </a:lnTo>
                  <a:lnTo>
                    <a:pt x="490" y="177"/>
                  </a:lnTo>
                  <a:lnTo>
                    <a:pt x="708" y="170"/>
                  </a:lnTo>
                  <a:lnTo>
                    <a:pt x="925" y="159"/>
                  </a:lnTo>
                  <a:lnTo>
                    <a:pt x="938" y="158"/>
                  </a:lnTo>
                  <a:lnTo>
                    <a:pt x="953" y="142"/>
                  </a:lnTo>
                  <a:lnTo>
                    <a:pt x="953" y="122"/>
                  </a:lnTo>
                  <a:lnTo>
                    <a:pt x="938" y="106"/>
                  </a:lnTo>
                  <a:lnTo>
                    <a:pt x="925" y="103"/>
                  </a:lnTo>
                  <a:lnTo>
                    <a:pt x="898" y="101"/>
                  </a:lnTo>
                  <a:lnTo>
                    <a:pt x="870" y="98"/>
                  </a:lnTo>
                  <a:lnTo>
                    <a:pt x="865" y="97"/>
                  </a:lnTo>
                  <a:lnTo>
                    <a:pt x="859" y="97"/>
                  </a:lnTo>
                  <a:lnTo>
                    <a:pt x="835" y="94"/>
                  </a:lnTo>
                  <a:lnTo>
                    <a:pt x="811" y="93"/>
                  </a:lnTo>
                  <a:lnTo>
                    <a:pt x="839" y="91"/>
                  </a:lnTo>
                  <a:lnTo>
                    <a:pt x="867" y="88"/>
                  </a:lnTo>
                  <a:lnTo>
                    <a:pt x="879" y="85"/>
                  </a:lnTo>
                  <a:lnTo>
                    <a:pt x="893" y="70"/>
                  </a:lnTo>
                  <a:lnTo>
                    <a:pt x="894" y="50"/>
                  </a:lnTo>
                  <a:lnTo>
                    <a:pt x="884" y="35"/>
                  </a:lnTo>
                  <a:lnTo>
                    <a:pt x="874" y="31"/>
                  </a:lnTo>
                  <a:lnTo>
                    <a:pt x="866" y="24"/>
                  </a:lnTo>
                  <a:lnTo>
                    <a:pt x="854" y="23"/>
                  </a:lnTo>
                  <a:lnTo>
                    <a:pt x="817" y="22"/>
                  </a:lnTo>
                  <a:lnTo>
                    <a:pt x="779" y="22"/>
                  </a:lnTo>
                  <a:lnTo>
                    <a:pt x="608" y="10"/>
                  </a:lnTo>
                  <a:lnTo>
                    <a:pt x="266" y="0"/>
                  </a:lnTo>
                  <a:lnTo>
                    <a:pt x="95" y="1"/>
                  </a:lnTo>
                  <a:lnTo>
                    <a:pt x="80" y="2"/>
                  </a:lnTo>
                  <a:lnTo>
                    <a:pt x="73" y="10"/>
                  </a:lnTo>
                  <a:lnTo>
                    <a:pt x="62" y="11"/>
                  </a:lnTo>
                  <a:lnTo>
                    <a:pt x="47" y="24"/>
                  </a:lnTo>
                  <a:lnTo>
                    <a:pt x="43" y="33"/>
                  </a:lnTo>
                  <a:lnTo>
                    <a:pt x="34" y="30"/>
                  </a:lnTo>
                  <a:lnTo>
                    <a:pt x="16" y="32"/>
                  </a:lnTo>
                  <a:lnTo>
                    <a:pt x="3" y="44"/>
                  </a:lnTo>
                  <a:lnTo>
                    <a:pt x="0" y="61"/>
                  </a:lnTo>
                  <a:lnTo>
                    <a:pt x="5" y="70"/>
                  </a:lnTo>
                  <a:lnTo>
                    <a:pt x="89" y="184"/>
                  </a:lnTo>
                  <a:lnTo>
                    <a:pt x="220" y="351"/>
                  </a:lnTo>
                  <a:lnTo>
                    <a:pt x="314" y="457"/>
                  </a:lnTo>
                  <a:lnTo>
                    <a:pt x="362" y="508"/>
                  </a:lnTo>
                  <a:lnTo>
                    <a:pt x="414" y="573"/>
                  </a:lnTo>
                  <a:lnTo>
                    <a:pt x="520" y="698"/>
                  </a:lnTo>
                  <a:lnTo>
                    <a:pt x="574" y="759"/>
                  </a:lnTo>
                  <a:lnTo>
                    <a:pt x="583" y="767"/>
                  </a:lnTo>
                  <a:lnTo>
                    <a:pt x="601" y="766"/>
                  </a:lnTo>
                  <a:lnTo>
                    <a:pt x="613" y="753"/>
                  </a:lnTo>
                  <a:lnTo>
                    <a:pt x="616" y="735"/>
                  </a:lnTo>
                  <a:lnTo>
                    <a:pt x="609" y="724"/>
                  </a:lnTo>
                  <a:lnTo>
                    <a:pt x="599" y="713"/>
                  </a:lnTo>
                  <a:lnTo>
                    <a:pt x="587" y="700"/>
                  </a:lnTo>
                  <a:lnTo>
                    <a:pt x="599" y="701"/>
                  </a:lnTo>
                  <a:lnTo>
                    <a:pt x="617" y="688"/>
                  </a:lnTo>
                  <a:lnTo>
                    <a:pt x="621" y="676"/>
                  </a:lnTo>
                  <a:lnTo>
                    <a:pt x="640" y="696"/>
                  </a:lnTo>
                  <a:lnTo>
                    <a:pt x="660" y="715"/>
                  </a:lnTo>
                  <a:lnTo>
                    <a:pt x="670" y="722"/>
                  </a:lnTo>
                  <a:lnTo>
                    <a:pt x="691" y="720"/>
                  </a:lnTo>
                  <a:lnTo>
                    <a:pt x="705" y="706"/>
                  </a:lnTo>
                  <a:lnTo>
                    <a:pt x="706" y="685"/>
                  </a:lnTo>
                  <a:lnTo>
                    <a:pt x="700" y="675"/>
                  </a:lnTo>
                  <a:lnTo>
                    <a:pt x="516" y="465"/>
                  </a:lnTo>
                  <a:lnTo>
                    <a:pt x="332" y="255"/>
                  </a:lnTo>
                  <a:lnTo>
                    <a:pt x="346" y="260"/>
                  </a:lnTo>
                  <a:lnTo>
                    <a:pt x="360" y="267"/>
                  </a:lnTo>
                  <a:lnTo>
                    <a:pt x="432" y="303"/>
                  </a:lnTo>
                  <a:lnTo>
                    <a:pt x="565" y="390"/>
                  </a:lnTo>
                  <a:lnTo>
                    <a:pt x="688" y="492"/>
                  </a:lnTo>
                  <a:lnTo>
                    <a:pt x="804" y="604"/>
                  </a:lnTo>
                  <a:lnTo>
                    <a:pt x="858" y="662"/>
                  </a:lnTo>
                  <a:lnTo>
                    <a:pt x="916" y="727"/>
                  </a:lnTo>
                  <a:lnTo>
                    <a:pt x="1027" y="863"/>
                  </a:lnTo>
                  <a:lnTo>
                    <a:pt x="1128" y="1006"/>
                  </a:lnTo>
                  <a:lnTo>
                    <a:pt x="1220" y="1156"/>
                  </a:lnTo>
                  <a:lnTo>
                    <a:pt x="1260" y="1232"/>
                  </a:lnTo>
                  <a:lnTo>
                    <a:pt x="1295" y="1300"/>
                  </a:lnTo>
                  <a:lnTo>
                    <a:pt x="1357" y="1438"/>
                  </a:lnTo>
                  <a:lnTo>
                    <a:pt x="1412" y="1578"/>
                  </a:lnTo>
                  <a:lnTo>
                    <a:pt x="1457" y="1722"/>
                  </a:lnTo>
                  <a:lnTo>
                    <a:pt x="1494" y="1869"/>
                  </a:lnTo>
                  <a:lnTo>
                    <a:pt x="1524" y="2015"/>
                  </a:lnTo>
                  <a:lnTo>
                    <a:pt x="1545" y="2166"/>
                  </a:lnTo>
                  <a:lnTo>
                    <a:pt x="1558" y="2315"/>
                  </a:lnTo>
                  <a:lnTo>
                    <a:pt x="1561" y="2391"/>
                  </a:lnTo>
                  <a:lnTo>
                    <a:pt x="1558" y="2459"/>
                  </a:lnTo>
                  <a:lnTo>
                    <a:pt x="1553" y="2526"/>
                  </a:lnTo>
                  <a:lnTo>
                    <a:pt x="1554" y="2536"/>
                  </a:lnTo>
                  <a:lnTo>
                    <a:pt x="1561" y="2544"/>
                  </a:lnTo>
                  <a:lnTo>
                    <a:pt x="1559" y="2565"/>
                  </a:lnTo>
                  <a:lnTo>
                    <a:pt x="1559" y="2584"/>
                  </a:lnTo>
                  <a:lnTo>
                    <a:pt x="1561" y="2596"/>
                  </a:lnTo>
                  <a:lnTo>
                    <a:pt x="1574" y="2609"/>
                  </a:lnTo>
                  <a:lnTo>
                    <a:pt x="1593" y="2611"/>
                  </a:lnTo>
                  <a:lnTo>
                    <a:pt x="1610" y="2602"/>
                  </a:lnTo>
                  <a:lnTo>
                    <a:pt x="1614" y="2592"/>
                  </a:lnTo>
                  <a:lnTo>
                    <a:pt x="1619" y="2562"/>
                  </a:lnTo>
                  <a:lnTo>
                    <a:pt x="1624" y="2534"/>
                  </a:lnTo>
                  <a:lnTo>
                    <a:pt x="1653" y="2513"/>
                  </a:lnTo>
                  <a:lnTo>
                    <a:pt x="1695" y="2462"/>
                  </a:lnTo>
                  <a:lnTo>
                    <a:pt x="1724" y="2402"/>
                  </a:lnTo>
                  <a:lnTo>
                    <a:pt x="1741" y="2333"/>
                  </a:lnTo>
                  <a:lnTo>
                    <a:pt x="1749" y="2224"/>
                  </a:lnTo>
                  <a:lnTo>
                    <a:pt x="1739" y="2079"/>
                  </a:lnTo>
                  <a:lnTo>
                    <a:pt x="1732" y="2015"/>
                  </a:lnTo>
                </a:path>
              </a:pathLst>
            </a:custGeom>
            <a:solidFill>
              <a:srgbClr val="ED7D3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fr-FR"/>
              </a:defPPr>
              <a:lvl1pPr marL="0" algn="l" defTabSz="914354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178" algn="l" defTabSz="914354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354" algn="l" defTabSz="914354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532" algn="l" defTabSz="914354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709" algn="l" defTabSz="914354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5886" algn="l" defTabSz="914354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062" algn="l" defTabSz="914354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240" algn="l" defTabSz="914354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418" algn="l" defTabSz="914354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buClr>
                  <a:srgbClr val="000000"/>
                </a:buClr>
                <a:buFont typeface="Arial"/>
                <a:buNone/>
                <a:defRPr/>
              </a:pPr>
              <a:endParaRPr lang="en-US">
                <a:solidFill>
                  <a:srgbClr val="000000"/>
                </a:solidFill>
                <a:latin typeface="Arial"/>
                <a:sym typeface="Arial"/>
              </a:endParaRPr>
            </a:p>
          </p:txBody>
        </p:sp>
        <p:sp>
          <p:nvSpPr>
            <p:cNvPr id="7" name="Freeform 137">
              <a:extLst>
                <a:ext uri="{FF2B5EF4-FFF2-40B4-BE49-F238E27FC236}">
                  <a16:creationId xmlns:a16="http://schemas.microsoft.com/office/drawing/2014/main" id="{93295480-0A5E-4256-A370-E87206D256BB}"/>
                </a:ext>
              </a:extLst>
            </p:cNvPr>
            <p:cNvSpPr>
              <a:spLocks/>
            </p:cNvSpPr>
            <p:nvPr/>
          </p:nvSpPr>
          <p:spPr bwMode="auto">
            <a:xfrm>
              <a:off x="4007767" y="2262697"/>
              <a:ext cx="1882393" cy="2812821"/>
            </a:xfrm>
            <a:custGeom>
              <a:avLst/>
              <a:gdLst>
                <a:gd name="T0" fmla="*/ 1685 w 1749"/>
                <a:gd name="T1" fmla="*/ 1755 h 2611"/>
                <a:gd name="T2" fmla="*/ 1542 w 1749"/>
                <a:gd name="T3" fmla="*/ 1339 h 2611"/>
                <a:gd name="T4" fmla="*/ 1436 w 1749"/>
                <a:gd name="T5" fmla="*/ 1121 h 2611"/>
                <a:gd name="T6" fmla="*/ 1281 w 1749"/>
                <a:gd name="T7" fmla="*/ 842 h 2611"/>
                <a:gd name="T8" fmla="*/ 918 w 1749"/>
                <a:gd name="T9" fmla="*/ 425 h 2611"/>
                <a:gd name="T10" fmla="*/ 649 w 1749"/>
                <a:gd name="T11" fmla="*/ 258 h 2611"/>
                <a:gd name="T12" fmla="*/ 391 w 1749"/>
                <a:gd name="T13" fmla="*/ 185 h 2611"/>
                <a:gd name="T14" fmla="*/ 490 w 1749"/>
                <a:gd name="T15" fmla="*/ 177 h 2611"/>
                <a:gd name="T16" fmla="*/ 938 w 1749"/>
                <a:gd name="T17" fmla="*/ 158 h 2611"/>
                <a:gd name="T18" fmla="*/ 938 w 1749"/>
                <a:gd name="T19" fmla="*/ 106 h 2611"/>
                <a:gd name="T20" fmla="*/ 870 w 1749"/>
                <a:gd name="T21" fmla="*/ 98 h 2611"/>
                <a:gd name="T22" fmla="*/ 835 w 1749"/>
                <a:gd name="T23" fmla="*/ 94 h 2611"/>
                <a:gd name="T24" fmla="*/ 867 w 1749"/>
                <a:gd name="T25" fmla="*/ 88 h 2611"/>
                <a:gd name="T26" fmla="*/ 894 w 1749"/>
                <a:gd name="T27" fmla="*/ 50 h 2611"/>
                <a:gd name="T28" fmla="*/ 866 w 1749"/>
                <a:gd name="T29" fmla="*/ 24 h 2611"/>
                <a:gd name="T30" fmla="*/ 779 w 1749"/>
                <a:gd name="T31" fmla="*/ 22 h 2611"/>
                <a:gd name="T32" fmla="*/ 95 w 1749"/>
                <a:gd name="T33" fmla="*/ 1 h 2611"/>
                <a:gd name="T34" fmla="*/ 62 w 1749"/>
                <a:gd name="T35" fmla="*/ 11 h 2611"/>
                <a:gd name="T36" fmla="*/ 34 w 1749"/>
                <a:gd name="T37" fmla="*/ 30 h 2611"/>
                <a:gd name="T38" fmla="*/ 0 w 1749"/>
                <a:gd name="T39" fmla="*/ 61 h 2611"/>
                <a:gd name="T40" fmla="*/ 220 w 1749"/>
                <a:gd name="T41" fmla="*/ 351 h 2611"/>
                <a:gd name="T42" fmla="*/ 414 w 1749"/>
                <a:gd name="T43" fmla="*/ 573 h 2611"/>
                <a:gd name="T44" fmla="*/ 583 w 1749"/>
                <a:gd name="T45" fmla="*/ 767 h 2611"/>
                <a:gd name="T46" fmla="*/ 616 w 1749"/>
                <a:gd name="T47" fmla="*/ 735 h 2611"/>
                <a:gd name="T48" fmla="*/ 587 w 1749"/>
                <a:gd name="T49" fmla="*/ 700 h 2611"/>
                <a:gd name="T50" fmla="*/ 621 w 1749"/>
                <a:gd name="T51" fmla="*/ 676 h 2611"/>
                <a:gd name="T52" fmla="*/ 670 w 1749"/>
                <a:gd name="T53" fmla="*/ 722 h 2611"/>
                <a:gd name="T54" fmla="*/ 706 w 1749"/>
                <a:gd name="T55" fmla="*/ 685 h 2611"/>
                <a:gd name="T56" fmla="*/ 332 w 1749"/>
                <a:gd name="T57" fmla="*/ 255 h 2611"/>
                <a:gd name="T58" fmla="*/ 432 w 1749"/>
                <a:gd name="T59" fmla="*/ 303 h 2611"/>
                <a:gd name="T60" fmla="*/ 804 w 1749"/>
                <a:gd name="T61" fmla="*/ 604 h 2611"/>
                <a:gd name="T62" fmla="*/ 1027 w 1749"/>
                <a:gd name="T63" fmla="*/ 863 h 2611"/>
                <a:gd name="T64" fmla="*/ 1260 w 1749"/>
                <a:gd name="T65" fmla="*/ 1232 h 2611"/>
                <a:gd name="T66" fmla="*/ 1412 w 1749"/>
                <a:gd name="T67" fmla="*/ 1578 h 2611"/>
                <a:gd name="T68" fmla="*/ 1524 w 1749"/>
                <a:gd name="T69" fmla="*/ 2015 h 2611"/>
                <a:gd name="T70" fmla="*/ 1561 w 1749"/>
                <a:gd name="T71" fmla="*/ 2391 h 2611"/>
                <a:gd name="T72" fmla="*/ 1554 w 1749"/>
                <a:gd name="T73" fmla="*/ 2536 h 2611"/>
                <a:gd name="T74" fmla="*/ 1559 w 1749"/>
                <a:gd name="T75" fmla="*/ 2584 h 2611"/>
                <a:gd name="T76" fmla="*/ 1593 w 1749"/>
                <a:gd name="T77" fmla="*/ 2611 h 2611"/>
                <a:gd name="T78" fmla="*/ 1619 w 1749"/>
                <a:gd name="T79" fmla="*/ 2562 h 2611"/>
                <a:gd name="T80" fmla="*/ 1695 w 1749"/>
                <a:gd name="T81" fmla="*/ 2462 h 2611"/>
                <a:gd name="T82" fmla="*/ 1749 w 1749"/>
                <a:gd name="T83" fmla="*/ 2224 h 26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1749" h="2611">
                  <a:moveTo>
                    <a:pt x="1732" y="2015"/>
                  </a:moveTo>
                  <a:lnTo>
                    <a:pt x="1720" y="1928"/>
                  </a:lnTo>
                  <a:lnTo>
                    <a:pt x="1685" y="1755"/>
                  </a:lnTo>
                  <a:lnTo>
                    <a:pt x="1638" y="1585"/>
                  </a:lnTo>
                  <a:lnTo>
                    <a:pt x="1577" y="1419"/>
                  </a:lnTo>
                  <a:lnTo>
                    <a:pt x="1542" y="1339"/>
                  </a:lnTo>
                  <a:lnTo>
                    <a:pt x="1502" y="1253"/>
                  </a:lnTo>
                  <a:lnTo>
                    <a:pt x="1458" y="1170"/>
                  </a:lnTo>
                  <a:lnTo>
                    <a:pt x="1436" y="1121"/>
                  </a:lnTo>
                  <a:lnTo>
                    <a:pt x="1413" y="1073"/>
                  </a:lnTo>
                  <a:lnTo>
                    <a:pt x="1373" y="997"/>
                  </a:lnTo>
                  <a:lnTo>
                    <a:pt x="1281" y="842"/>
                  </a:lnTo>
                  <a:lnTo>
                    <a:pt x="1173" y="691"/>
                  </a:lnTo>
                  <a:lnTo>
                    <a:pt x="1053" y="551"/>
                  </a:lnTo>
                  <a:lnTo>
                    <a:pt x="918" y="425"/>
                  </a:lnTo>
                  <a:lnTo>
                    <a:pt x="808" y="343"/>
                  </a:lnTo>
                  <a:lnTo>
                    <a:pt x="730" y="297"/>
                  </a:lnTo>
                  <a:lnTo>
                    <a:pt x="649" y="258"/>
                  </a:lnTo>
                  <a:lnTo>
                    <a:pt x="566" y="225"/>
                  </a:lnTo>
                  <a:lnTo>
                    <a:pt x="481" y="201"/>
                  </a:lnTo>
                  <a:lnTo>
                    <a:pt x="391" y="185"/>
                  </a:lnTo>
                  <a:lnTo>
                    <a:pt x="346" y="181"/>
                  </a:lnTo>
                  <a:lnTo>
                    <a:pt x="419" y="180"/>
                  </a:lnTo>
                  <a:lnTo>
                    <a:pt x="490" y="177"/>
                  </a:lnTo>
                  <a:lnTo>
                    <a:pt x="708" y="170"/>
                  </a:lnTo>
                  <a:lnTo>
                    <a:pt x="925" y="159"/>
                  </a:lnTo>
                  <a:lnTo>
                    <a:pt x="938" y="158"/>
                  </a:lnTo>
                  <a:lnTo>
                    <a:pt x="953" y="142"/>
                  </a:lnTo>
                  <a:lnTo>
                    <a:pt x="953" y="122"/>
                  </a:lnTo>
                  <a:lnTo>
                    <a:pt x="938" y="106"/>
                  </a:lnTo>
                  <a:lnTo>
                    <a:pt x="925" y="103"/>
                  </a:lnTo>
                  <a:lnTo>
                    <a:pt x="898" y="101"/>
                  </a:lnTo>
                  <a:lnTo>
                    <a:pt x="870" y="98"/>
                  </a:lnTo>
                  <a:lnTo>
                    <a:pt x="865" y="97"/>
                  </a:lnTo>
                  <a:lnTo>
                    <a:pt x="859" y="97"/>
                  </a:lnTo>
                  <a:lnTo>
                    <a:pt x="835" y="94"/>
                  </a:lnTo>
                  <a:lnTo>
                    <a:pt x="811" y="93"/>
                  </a:lnTo>
                  <a:lnTo>
                    <a:pt x="839" y="91"/>
                  </a:lnTo>
                  <a:lnTo>
                    <a:pt x="867" y="88"/>
                  </a:lnTo>
                  <a:lnTo>
                    <a:pt x="879" y="85"/>
                  </a:lnTo>
                  <a:lnTo>
                    <a:pt x="893" y="70"/>
                  </a:lnTo>
                  <a:lnTo>
                    <a:pt x="894" y="50"/>
                  </a:lnTo>
                  <a:lnTo>
                    <a:pt x="884" y="35"/>
                  </a:lnTo>
                  <a:lnTo>
                    <a:pt x="874" y="31"/>
                  </a:lnTo>
                  <a:lnTo>
                    <a:pt x="866" y="24"/>
                  </a:lnTo>
                  <a:lnTo>
                    <a:pt x="854" y="23"/>
                  </a:lnTo>
                  <a:lnTo>
                    <a:pt x="817" y="22"/>
                  </a:lnTo>
                  <a:lnTo>
                    <a:pt x="779" y="22"/>
                  </a:lnTo>
                  <a:lnTo>
                    <a:pt x="608" y="10"/>
                  </a:lnTo>
                  <a:lnTo>
                    <a:pt x="266" y="0"/>
                  </a:lnTo>
                  <a:lnTo>
                    <a:pt x="95" y="1"/>
                  </a:lnTo>
                  <a:lnTo>
                    <a:pt x="80" y="2"/>
                  </a:lnTo>
                  <a:lnTo>
                    <a:pt x="73" y="10"/>
                  </a:lnTo>
                  <a:lnTo>
                    <a:pt x="62" y="11"/>
                  </a:lnTo>
                  <a:lnTo>
                    <a:pt x="47" y="24"/>
                  </a:lnTo>
                  <a:lnTo>
                    <a:pt x="43" y="33"/>
                  </a:lnTo>
                  <a:lnTo>
                    <a:pt x="34" y="30"/>
                  </a:lnTo>
                  <a:lnTo>
                    <a:pt x="16" y="32"/>
                  </a:lnTo>
                  <a:lnTo>
                    <a:pt x="3" y="44"/>
                  </a:lnTo>
                  <a:lnTo>
                    <a:pt x="0" y="61"/>
                  </a:lnTo>
                  <a:lnTo>
                    <a:pt x="5" y="70"/>
                  </a:lnTo>
                  <a:lnTo>
                    <a:pt x="89" y="184"/>
                  </a:lnTo>
                  <a:lnTo>
                    <a:pt x="220" y="351"/>
                  </a:lnTo>
                  <a:lnTo>
                    <a:pt x="314" y="457"/>
                  </a:lnTo>
                  <a:lnTo>
                    <a:pt x="362" y="508"/>
                  </a:lnTo>
                  <a:lnTo>
                    <a:pt x="414" y="573"/>
                  </a:lnTo>
                  <a:lnTo>
                    <a:pt x="520" y="698"/>
                  </a:lnTo>
                  <a:lnTo>
                    <a:pt x="574" y="759"/>
                  </a:lnTo>
                  <a:lnTo>
                    <a:pt x="583" y="767"/>
                  </a:lnTo>
                  <a:lnTo>
                    <a:pt x="601" y="766"/>
                  </a:lnTo>
                  <a:lnTo>
                    <a:pt x="613" y="753"/>
                  </a:lnTo>
                  <a:lnTo>
                    <a:pt x="616" y="735"/>
                  </a:lnTo>
                  <a:lnTo>
                    <a:pt x="609" y="724"/>
                  </a:lnTo>
                  <a:lnTo>
                    <a:pt x="599" y="713"/>
                  </a:lnTo>
                  <a:lnTo>
                    <a:pt x="587" y="700"/>
                  </a:lnTo>
                  <a:lnTo>
                    <a:pt x="599" y="701"/>
                  </a:lnTo>
                  <a:lnTo>
                    <a:pt x="617" y="688"/>
                  </a:lnTo>
                  <a:lnTo>
                    <a:pt x="621" y="676"/>
                  </a:lnTo>
                  <a:lnTo>
                    <a:pt x="640" y="696"/>
                  </a:lnTo>
                  <a:lnTo>
                    <a:pt x="660" y="715"/>
                  </a:lnTo>
                  <a:lnTo>
                    <a:pt x="670" y="722"/>
                  </a:lnTo>
                  <a:lnTo>
                    <a:pt x="691" y="720"/>
                  </a:lnTo>
                  <a:lnTo>
                    <a:pt x="705" y="706"/>
                  </a:lnTo>
                  <a:lnTo>
                    <a:pt x="706" y="685"/>
                  </a:lnTo>
                  <a:lnTo>
                    <a:pt x="700" y="675"/>
                  </a:lnTo>
                  <a:lnTo>
                    <a:pt x="516" y="465"/>
                  </a:lnTo>
                  <a:lnTo>
                    <a:pt x="332" y="255"/>
                  </a:lnTo>
                  <a:lnTo>
                    <a:pt x="346" y="260"/>
                  </a:lnTo>
                  <a:lnTo>
                    <a:pt x="360" y="267"/>
                  </a:lnTo>
                  <a:lnTo>
                    <a:pt x="432" y="303"/>
                  </a:lnTo>
                  <a:lnTo>
                    <a:pt x="565" y="390"/>
                  </a:lnTo>
                  <a:lnTo>
                    <a:pt x="688" y="492"/>
                  </a:lnTo>
                  <a:lnTo>
                    <a:pt x="804" y="604"/>
                  </a:lnTo>
                  <a:lnTo>
                    <a:pt x="858" y="662"/>
                  </a:lnTo>
                  <a:lnTo>
                    <a:pt x="916" y="727"/>
                  </a:lnTo>
                  <a:lnTo>
                    <a:pt x="1027" y="863"/>
                  </a:lnTo>
                  <a:lnTo>
                    <a:pt x="1128" y="1006"/>
                  </a:lnTo>
                  <a:lnTo>
                    <a:pt x="1220" y="1156"/>
                  </a:lnTo>
                  <a:lnTo>
                    <a:pt x="1260" y="1232"/>
                  </a:lnTo>
                  <a:lnTo>
                    <a:pt x="1295" y="1300"/>
                  </a:lnTo>
                  <a:lnTo>
                    <a:pt x="1357" y="1438"/>
                  </a:lnTo>
                  <a:lnTo>
                    <a:pt x="1412" y="1578"/>
                  </a:lnTo>
                  <a:lnTo>
                    <a:pt x="1457" y="1722"/>
                  </a:lnTo>
                  <a:lnTo>
                    <a:pt x="1494" y="1869"/>
                  </a:lnTo>
                  <a:lnTo>
                    <a:pt x="1524" y="2015"/>
                  </a:lnTo>
                  <a:lnTo>
                    <a:pt x="1545" y="2166"/>
                  </a:lnTo>
                  <a:lnTo>
                    <a:pt x="1558" y="2315"/>
                  </a:lnTo>
                  <a:lnTo>
                    <a:pt x="1561" y="2391"/>
                  </a:lnTo>
                  <a:lnTo>
                    <a:pt x="1558" y="2459"/>
                  </a:lnTo>
                  <a:lnTo>
                    <a:pt x="1553" y="2526"/>
                  </a:lnTo>
                  <a:lnTo>
                    <a:pt x="1554" y="2536"/>
                  </a:lnTo>
                  <a:lnTo>
                    <a:pt x="1561" y="2544"/>
                  </a:lnTo>
                  <a:lnTo>
                    <a:pt x="1559" y="2565"/>
                  </a:lnTo>
                  <a:lnTo>
                    <a:pt x="1559" y="2584"/>
                  </a:lnTo>
                  <a:lnTo>
                    <a:pt x="1561" y="2596"/>
                  </a:lnTo>
                  <a:lnTo>
                    <a:pt x="1574" y="2609"/>
                  </a:lnTo>
                  <a:lnTo>
                    <a:pt x="1593" y="2611"/>
                  </a:lnTo>
                  <a:lnTo>
                    <a:pt x="1610" y="2602"/>
                  </a:lnTo>
                  <a:lnTo>
                    <a:pt x="1614" y="2592"/>
                  </a:lnTo>
                  <a:lnTo>
                    <a:pt x="1619" y="2562"/>
                  </a:lnTo>
                  <a:lnTo>
                    <a:pt x="1624" y="2534"/>
                  </a:lnTo>
                  <a:lnTo>
                    <a:pt x="1653" y="2513"/>
                  </a:lnTo>
                  <a:lnTo>
                    <a:pt x="1695" y="2462"/>
                  </a:lnTo>
                  <a:lnTo>
                    <a:pt x="1724" y="2402"/>
                  </a:lnTo>
                  <a:lnTo>
                    <a:pt x="1741" y="2333"/>
                  </a:lnTo>
                  <a:lnTo>
                    <a:pt x="1749" y="2224"/>
                  </a:lnTo>
                  <a:lnTo>
                    <a:pt x="1739" y="2079"/>
                  </a:lnTo>
                  <a:lnTo>
                    <a:pt x="1732" y="2015"/>
                  </a:lnTo>
                </a:path>
              </a:pathLst>
            </a:custGeom>
            <a:solidFill>
              <a:srgbClr val="FFC000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fr-FR"/>
              </a:defPPr>
              <a:lvl1pPr marL="0" algn="l" defTabSz="914354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178" algn="l" defTabSz="914354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354" algn="l" defTabSz="914354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532" algn="l" defTabSz="914354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709" algn="l" defTabSz="914354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5886" algn="l" defTabSz="914354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062" algn="l" defTabSz="914354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240" algn="l" defTabSz="914354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418" algn="l" defTabSz="914354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buClr>
                  <a:srgbClr val="000000"/>
                </a:buClr>
                <a:buFont typeface="Arial"/>
                <a:buNone/>
                <a:defRPr/>
              </a:pPr>
              <a:endParaRPr lang="en-US">
                <a:solidFill>
                  <a:srgbClr val="000000"/>
                </a:solidFill>
                <a:latin typeface="Arial"/>
                <a:sym typeface="Arial"/>
              </a:endParaRPr>
            </a:p>
          </p:txBody>
        </p:sp>
      </p:grpSp>
      <p:grpSp>
        <p:nvGrpSpPr>
          <p:cNvPr id="8" name="Group 11">
            <a:extLst>
              <a:ext uri="{FF2B5EF4-FFF2-40B4-BE49-F238E27FC236}">
                <a16:creationId xmlns:a16="http://schemas.microsoft.com/office/drawing/2014/main" id="{0FEFE211-8541-42B9-A137-8056322D95F1}"/>
              </a:ext>
            </a:extLst>
          </p:cNvPr>
          <p:cNvGrpSpPr/>
          <p:nvPr/>
        </p:nvGrpSpPr>
        <p:grpSpPr>
          <a:xfrm flipH="1">
            <a:off x="5839512" y="1875052"/>
            <a:ext cx="1729504" cy="3799235"/>
            <a:chOff x="4007767" y="2262697"/>
            <a:chExt cx="1882393" cy="3620722"/>
          </a:xfrm>
        </p:grpSpPr>
        <p:sp>
          <p:nvSpPr>
            <p:cNvPr id="9" name="Freeform 137">
              <a:extLst>
                <a:ext uri="{FF2B5EF4-FFF2-40B4-BE49-F238E27FC236}">
                  <a16:creationId xmlns:a16="http://schemas.microsoft.com/office/drawing/2014/main" id="{D0C6ADA5-D70C-4EC1-9CBC-35E386309542}"/>
                </a:ext>
              </a:extLst>
            </p:cNvPr>
            <p:cNvSpPr>
              <a:spLocks/>
            </p:cNvSpPr>
            <p:nvPr/>
          </p:nvSpPr>
          <p:spPr bwMode="auto">
            <a:xfrm rot="19222521">
              <a:off x="4156355" y="4797073"/>
              <a:ext cx="727004" cy="1086346"/>
            </a:xfrm>
            <a:custGeom>
              <a:avLst/>
              <a:gdLst>
                <a:gd name="T0" fmla="*/ 1685 w 1749"/>
                <a:gd name="T1" fmla="*/ 1755 h 2611"/>
                <a:gd name="T2" fmla="*/ 1542 w 1749"/>
                <a:gd name="T3" fmla="*/ 1339 h 2611"/>
                <a:gd name="T4" fmla="*/ 1436 w 1749"/>
                <a:gd name="T5" fmla="*/ 1121 h 2611"/>
                <a:gd name="T6" fmla="*/ 1281 w 1749"/>
                <a:gd name="T7" fmla="*/ 842 h 2611"/>
                <a:gd name="T8" fmla="*/ 918 w 1749"/>
                <a:gd name="T9" fmla="*/ 425 h 2611"/>
                <a:gd name="T10" fmla="*/ 649 w 1749"/>
                <a:gd name="T11" fmla="*/ 258 h 2611"/>
                <a:gd name="T12" fmla="*/ 391 w 1749"/>
                <a:gd name="T13" fmla="*/ 185 h 2611"/>
                <a:gd name="T14" fmla="*/ 490 w 1749"/>
                <a:gd name="T15" fmla="*/ 177 h 2611"/>
                <a:gd name="T16" fmla="*/ 938 w 1749"/>
                <a:gd name="T17" fmla="*/ 158 h 2611"/>
                <a:gd name="T18" fmla="*/ 938 w 1749"/>
                <a:gd name="T19" fmla="*/ 106 h 2611"/>
                <a:gd name="T20" fmla="*/ 870 w 1749"/>
                <a:gd name="T21" fmla="*/ 98 h 2611"/>
                <a:gd name="T22" fmla="*/ 835 w 1749"/>
                <a:gd name="T23" fmla="*/ 94 h 2611"/>
                <a:gd name="T24" fmla="*/ 867 w 1749"/>
                <a:gd name="T25" fmla="*/ 88 h 2611"/>
                <a:gd name="T26" fmla="*/ 894 w 1749"/>
                <a:gd name="T27" fmla="*/ 50 h 2611"/>
                <a:gd name="T28" fmla="*/ 866 w 1749"/>
                <a:gd name="T29" fmla="*/ 24 h 2611"/>
                <a:gd name="T30" fmla="*/ 779 w 1749"/>
                <a:gd name="T31" fmla="*/ 22 h 2611"/>
                <a:gd name="T32" fmla="*/ 95 w 1749"/>
                <a:gd name="T33" fmla="*/ 1 h 2611"/>
                <a:gd name="T34" fmla="*/ 62 w 1749"/>
                <a:gd name="T35" fmla="*/ 11 h 2611"/>
                <a:gd name="T36" fmla="*/ 34 w 1749"/>
                <a:gd name="T37" fmla="*/ 30 h 2611"/>
                <a:gd name="T38" fmla="*/ 0 w 1749"/>
                <a:gd name="T39" fmla="*/ 61 h 2611"/>
                <a:gd name="T40" fmla="*/ 220 w 1749"/>
                <a:gd name="T41" fmla="*/ 351 h 2611"/>
                <a:gd name="T42" fmla="*/ 414 w 1749"/>
                <a:gd name="T43" fmla="*/ 573 h 2611"/>
                <a:gd name="T44" fmla="*/ 583 w 1749"/>
                <a:gd name="T45" fmla="*/ 767 h 2611"/>
                <a:gd name="T46" fmla="*/ 616 w 1749"/>
                <a:gd name="T47" fmla="*/ 735 h 2611"/>
                <a:gd name="T48" fmla="*/ 587 w 1749"/>
                <a:gd name="T49" fmla="*/ 700 h 2611"/>
                <a:gd name="T50" fmla="*/ 621 w 1749"/>
                <a:gd name="T51" fmla="*/ 676 h 2611"/>
                <a:gd name="T52" fmla="*/ 670 w 1749"/>
                <a:gd name="T53" fmla="*/ 722 h 2611"/>
                <a:gd name="T54" fmla="*/ 706 w 1749"/>
                <a:gd name="T55" fmla="*/ 685 h 2611"/>
                <a:gd name="T56" fmla="*/ 332 w 1749"/>
                <a:gd name="T57" fmla="*/ 255 h 2611"/>
                <a:gd name="T58" fmla="*/ 432 w 1749"/>
                <a:gd name="T59" fmla="*/ 303 h 2611"/>
                <a:gd name="T60" fmla="*/ 804 w 1749"/>
                <a:gd name="T61" fmla="*/ 604 h 2611"/>
                <a:gd name="T62" fmla="*/ 1027 w 1749"/>
                <a:gd name="T63" fmla="*/ 863 h 2611"/>
                <a:gd name="T64" fmla="*/ 1260 w 1749"/>
                <a:gd name="T65" fmla="*/ 1232 h 2611"/>
                <a:gd name="T66" fmla="*/ 1412 w 1749"/>
                <a:gd name="T67" fmla="*/ 1578 h 2611"/>
                <a:gd name="T68" fmla="*/ 1524 w 1749"/>
                <a:gd name="T69" fmla="*/ 2015 h 2611"/>
                <a:gd name="T70" fmla="*/ 1561 w 1749"/>
                <a:gd name="T71" fmla="*/ 2391 h 2611"/>
                <a:gd name="T72" fmla="*/ 1554 w 1749"/>
                <a:gd name="T73" fmla="*/ 2536 h 2611"/>
                <a:gd name="T74" fmla="*/ 1559 w 1749"/>
                <a:gd name="T75" fmla="*/ 2584 h 2611"/>
                <a:gd name="T76" fmla="*/ 1593 w 1749"/>
                <a:gd name="T77" fmla="*/ 2611 h 2611"/>
                <a:gd name="T78" fmla="*/ 1619 w 1749"/>
                <a:gd name="T79" fmla="*/ 2562 h 2611"/>
                <a:gd name="T80" fmla="*/ 1695 w 1749"/>
                <a:gd name="T81" fmla="*/ 2462 h 2611"/>
                <a:gd name="T82" fmla="*/ 1749 w 1749"/>
                <a:gd name="T83" fmla="*/ 2224 h 26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1749" h="2611">
                  <a:moveTo>
                    <a:pt x="1732" y="2015"/>
                  </a:moveTo>
                  <a:lnTo>
                    <a:pt x="1720" y="1928"/>
                  </a:lnTo>
                  <a:lnTo>
                    <a:pt x="1685" y="1755"/>
                  </a:lnTo>
                  <a:lnTo>
                    <a:pt x="1638" y="1585"/>
                  </a:lnTo>
                  <a:lnTo>
                    <a:pt x="1577" y="1419"/>
                  </a:lnTo>
                  <a:lnTo>
                    <a:pt x="1542" y="1339"/>
                  </a:lnTo>
                  <a:lnTo>
                    <a:pt x="1502" y="1253"/>
                  </a:lnTo>
                  <a:lnTo>
                    <a:pt x="1458" y="1170"/>
                  </a:lnTo>
                  <a:lnTo>
                    <a:pt x="1436" y="1121"/>
                  </a:lnTo>
                  <a:lnTo>
                    <a:pt x="1413" y="1073"/>
                  </a:lnTo>
                  <a:lnTo>
                    <a:pt x="1373" y="997"/>
                  </a:lnTo>
                  <a:lnTo>
                    <a:pt x="1281" y="842"/>
                  </a:lnTo>
                  <a:lnTo>
                    <a:pt x="1173" y="691"/>
                  </a:lnTo>
                  <a:lnTo>
                    <a:pt x="1053" y="551"/>
                  </a:lnTo>
                  <a:lnTo>
                    <a:pt x="918" y="425"/>
                  </a:lnTo>
                  <a:lnTo>
                    <a:pt x="808" y="343"/>
                  </a:lnTo>
                  <a:lnTo>
                    <a:pt x="730" y="297"/>
                  </a:lnTo>
                  <a:lnTo>
                    <a:pt x="649" y="258"/>
                  </a:lnTo>
                  <a:lnTo>
                    <a:pt x="566" y="225"/>
                  </a:lnTo>
                  <a:lnTo>
                    <a:pt x="481" y="201"/>
                  </a:lnTo>
                  <a:lnTo>
                    <a:pt x="391" y="185"/>
                  </a:lnTo>
                  <a:lnTo>
                    <a:pt x="346" y="181"/>
                  </a:lnTo>
                  <a:lnTo>
                    <a:pt x="419" y="180"/>
                  </a:lnTo>
                  <a:lnTo>
                    <a:pt x="490" y="177"/>
                  </a:lnTo>
                  <a:lnTo>
                    <a:pt x="708" y="170"/>
                  </a:lnTo>
                  <a:lnTo>
                    <a:pt x="925" y="159"/>
                  </a:lnTo>
                  <a:lnTo>
                    <a:pt x="938" y="158"/>
                  </a:lnTo>
                  <a:lnTo>
                    <a:pt x="953" y="142"/>
                  </a:lnTo>
                  <a:lnTo>
                    <a:pt x="953" y="122"/>
                  </a:lnTo>
                  <a:lnTo>
                    <a:pt x="938" y="106"/>
                  </a:lnTo>
                  <a:lnTo>
                    <a:pt x="925" y="103"/>
                  </a:lnTo>
                  <a:lnTo>
                    <a:pt x="898" y="101"/>
                  </a:lnTo>
                  <a:lnTo>
                    <a:pt x="870" y="98"/>
                  </a:lnTo>
                  <a:lnTo>
                    <a:pt x="865" y="97"/>
                  </a:lnTo>
                  <a:lnTo>
                    <a:pt x="859" y="97"/>
                  </a:lnTo>
                  <a:lnTo>
                    <a:pt x="835" y="94"/>
                  </a:lnTo>
                  <a:lnTo>
                    <a:pt x="811" y="93"/>
                  </a:lnTo>
                  <a:lnTo>
                    <a:pt x="839" y="91"/>
                  </a:lnTo>
                  <a:lnTo>
                    <a:pt x="867" y="88"/>
                  </a:lnTo>
                  <a:lnTo>
                    <a:pt x="879" y="85"/>
                  </a:lnTo>
                  <a:lnTo>
                    <a:pt x="893" y="70"/>
                  </a:lnTo>
                  <a:lnTo>
                    <a:pt x="894" y="50"/>
                  </a:lnTo>
                  <a:lnTo>
                    <a:pt x="884" y="35"/>
                  </a:lnTo>
                  <a:lnTo>
                    <a:pt x="874" y="31"/>
                  </a:lnTo>
                  <a:lnTo>
                    <a:pt x="866" y="24"/>
                  </a:lnTo>
                  <a:lnTo>
                    <a:pt x="854" y="23"/>
                  </a:lnTo>
                  <a:lnTo>
                    <a:pt x="817" y="22"/>
                  </a:lnTo>
                  <a:lnTo>
                    <a:pt x="779" y="22"/>
                  </a:lnTo>
                  <a:lnTo>
                    <a:pt x="608" y="10"/>
                  </a:lnTo>
                  <a:lnTo>
                    <a:pt x="266" y="0"/>
                  </a:lnTo>
                  <a:lnTo>
                    <a:pt x="95" y="1"/>
                  </a:lnTo>
                  <a:lnTo>
                    <a:pt x="80" y="2"/>
                  </a:lnTo>
                  <a:lnTo>
                    <a:pt x="73" y="10"/>
                  </a:lnTo>
                  <a:lnTo>
                    <a:pt x="62" y="11"/>
                  </a:lnTo>
                  <a:lnTo>
                    <a:pt x="47" y="24"/>
                  </a:lnTo>
                  <a:lnTo>
                    <a:pt x="43" y="33"/>
                  </a:lnTo>
                  <a:lnTo>
                    <a:pt x="34" y="30"/>
                  </a:lnTo>
                  <a:lnTo>
                    <a:pt x="16" y="32"/>
                  </a:lnTo>
                  <a:lnTo>
                    <a:pt x="3" y="44"/>
                  </a:lnTo>
                  <a:lnTo>
                    <a:pt x="0" y="61"/>
                  </a:lnTo>
                  <a:lnTo>
                    <a:pt x="5" y="70"/>
                  </a:lnTo>
                  <a:lnTo>
                    <a:pt x="89" y="184"/>
                  </a:lnTo>
                  <a:lnTo>
                    <a:pt x="220" y="351"/>
                  </a:lnTo>
                  <a:lnTo>
                    <a:pt x="314" y="457"/>
                  </a:lnTo>
                  <a:lnTo>
                    <a:pt x="362" y="508"/>
                  </a:lnTo>
                  <a:lnTo>
                    <a:pt x="414" y="573"/>
                  </a:lnTo>
                  <a:lnTo>
                    <a:pt x="520" y="698"/>
                  </a:lnTo>
                  <a:lnTo>
                    <a:pt x="574" y="759"/>
                  </a:lnTo>
                  <a:lnTo>
                    <a:pt x="583" y="767"/>
                  </a:lnTo>
                  <a:lnTo>
                    <a:pt x="601" y="766"/>
                  </a:lnTo>
                  <a:lnTo>
                    <a:pt x="613" y="753"/>
                  </a:lnTo>
                  <a:lnTo>
                    <a:pt x="616" y="735"/>
                  </a:lnTo>
                  <a:lnTo>
                    <a:pt x="609" y="724"/>
                  </a:lnTo>
                  <a:lnTo>
                    <a:pt x="599" y="713"/>
                  </a:lnTo>
                  <a:lnTo>
                    <a:pt x="587" y="700"/>
                  </a:lnTo>
                  <a:lnTo>
                    <a:pt x="599" y="701"/>
                  </a:lnTo>
                  <a:lnTo>
                    <a:pt x="617" y="688"/>
                  </a:lnTo>
                  <a:lnTo>
                    <a:pt x="621" y="676"/>
                  </a:lnTo>
                  <a:lnTo>
                    <a:pt x="640" y="696"/>
                  </a:lnTo>
                  <a:lnTo>
                    <a:pt x="660" y="715"/>
                  </a:lnTo>
                  <a:lnTo>
                    <a:pt x="670" y="722"/>
                  </a:lnTo>
                  <a:lnTo>
                    <a:pt x="691" y="720"/>
                  </a:lnTo>
                  <a:lnTo>
                    <a:pt x="705" y="706"/>
                  </a:lnTo>
                  <a:lnTo>
                    <a:pt x="706" y="685"/>
                  </a:lnTo>
                  <a:lnTo>
                    <a:pt x="700" y="675"/>
                  </a:lnTo>
                  <a:lnTo>
                    <a:pt x="516" y="465"/>
                  </a:lnTo>
                  <a:lnTo>
                    <a:pt x="332" y="255"/>
                  </a:lnTo>
                  <a:lnTo>
                    <a:pt x="346" y="260"/>
                  </a:lnTo>
                  <a:lnTo>
                    <a:pt x="360" y="267"/>
                  </a:lnTo>
                  <a:lnTo>
                    <a:pt x="432" y="303"/>
                  </a:lnTo>
                  <a:lnTo>
                    <a:pt x="565" y="390"/>
                  </a:lnTo>
                  <a:lnTo>
                    <a:pt x="688" y="492"/>
                  </a:lnTo>
                  <a:lnTo>
                    <a:pt x="804" y="604"/>
                  </a:lnTo>
                  <a:lnTo>
                    <a:pt x="858" y="662"/>
                  </a:lnTo>
                  <a:lnTo>
                    <a:pt x="916" y="727"/>
                  </a:lnTo>
                  <a:lnTo>
                    <a:pt x="1027" y="863"/>
                  </a:lnTo>
                  <a:lnTo>
                    <a:pt x="1128" y="1006"/>
                  </a:lnTo>
                  <a:lnTo>
                    <a:pt x="1220" y="1156"/>
                  </a:lnTo>
                  <a:lnTo>
                    <a:pt x="1260" y="1232"/>
                  </a:lnTo>
                  <a:lnTo>
                    <a:pt x="1295" y="1300"/>
                  </a:lnTo>
                  <a:lnTo>
                    <a:pt x="1357" y="1438"/>
                  </a:lnTo>
                  <a:lnTo>
                    <a:pt x="1412" y="1578"/>
                  </a:lnTo>
                  <a:lnTo>
                    <a:pt x="1457" y="1722"/>
                  </a:lnTo>
                  <a:lnTo>
                    <a:pt x="1494" y="1869"/>
                  </a:lnTo>
                  <a:lnTo>
                    <a:pt x="1524" y="2015"/>
                  </a:lnTo>
                  <a:lnTo>
                    <a:pt x="1545" y="2166"/>
                  </a:lnTo>
                  <a:lnTo>
                    <a:pt x="1558" y="2315"/>
                  </a:lnTo>
                  <a:lnTo>
                    <a:pt x="1561" y="2391"/>
                  </a:lnTo>
                  <a:lnTo>
                    <a:pt x="1558" y="2459"/>
                  </a:lnTo>
                  <a:lnTo>
                    <a:pt x="1553" y="2526"/>
                  </a:lnTo>
                  <a:lnTo>
                    <a:pt x="1554" y="2536"/>
                  </a:lnTo>
                  <a:lnTo>
                    <a:pt x="1561" y="2544"/>
                  </a:lnTo>
                  <a:lnTo>
                    <a:pt x="1559" y="2565"/>
                  </a:lnTo>
                  <a:lnTo>
                    <a:pt x="1559" y="2584"/>
                  </a:lnTo>
                  <a:lnTo>
                    <a:pt x="1561" y="2596"/>
                  </a:lnTo>
                  <a:lnTo>
                    <a:pt x="1574" y="2609"/>
                  </a:lnTo>
                  <a:lnTo>
                    <a:pt x="1593" y="2611"/>
                  </a:lnTo>
                  <a:lnTo>
                    <a:pt x="1610" y="2602"/>
                  </a:lnTo>
                  <a:lnTo>
                    <a:pt x="1614" y="2592"/>
                  </a:lnTo>
                  <a:lnTo>
                    <a:pt x="1619" y="2562"/>
                  </a:lnTo>
                  <a:lnTo>
                    <a:pt x="1624" y="2534"/>
                  </a:lnTo>
                  <a:lnTo>
                    <a:pt x="1653" y="2513"/>
                  </a:lnTo>
                  <a:lnTo>
                    <a:pt x="1695" y="2462"/>
                  </a:lnTo>
                  <a:lnTo>
                    <a:pt x="1724" y="2402"/>
                  </a:lnTo>
                  <a:lnTo>
                    <a:pt x="1741" y="2333"/>
                  </a:lnTo>
                  <a:lnTo>
                    <a:pt x="1749" y="2224"/>
                  </a:lnTo>
                  <a:lnTo>
                    <a:pt x="1739" y="2079"/>
                  </a:lnTo>
                  <a:lnTo>
                    <a:pt x="1732" y="2015"/>
                  </a:lnTo>
                </a:path>
              </a:pathLst>
            </a:custGeom>
            <a:solidFill>
              <a:srgbClr val="5B9BD5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fr-FR"/>
              </a:defPPr>
              <a:lvl1pPr marL="0" algn="l" defTabSz="914354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178" algn="l" defTabSz="914354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354" algn="l" defTabSz="914354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532" algn="l" defTabSz="914354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709" algn="l" defTabSz="914354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5886" algn="l" defTabSz="914354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062" algn="l" defTabSz="914354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240" algn="l" defTabSz="914354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418" algn="l" defTabSz="914354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buClr>
                  <a:srgbClr val="000000"/>
                </a:buClr>
                <a:buFont typeface="Arial"/>
                <a:buNone/>
                <a:defRPr/>
              </a:pPr>
              <a:endParaRPr lang="en-US">
                <a:solidFill>
                  <a:srgbClr val="000000"/>
                </a:solidFill>
                <a:latin typeface="Arial"/>
                <a:sym typeface="Arial"/>
              </a:endParaRPr>
            </a:p>
          </p:txBody>
        </p:sp>
        <p:sp>
          <p:nvSpPr>
            <p:cNvPr id="10" name="Freeform 137">
              <a:extLst>
                <a:ext uri="{FF2B5EF4-FFF2-40B4-BE49-F238E27FC236}">
                  <a16:creationId xmlns:a16="http://schemas.microsoft.com/office/drawing/2014/main" id="{70FB9C72-FBCD-4EA7-8ECE-7FFA20AF423B}"/>
                </a:ext>
              </a:extLst>
            </p:cNvPr>
            <p:cNvSpPr>
              <a:spLocks/>
            </p:cNvSpPr>
            <p:nvPr/>
          </p:nvSpPr>
          <p:spPr bwMode="auto">
            <a:xfrm rot="21191604">
              <a:off x="4097296" y="3741711"/>
              <a:ext cx="1119113" cy="1672267"/>
            </a:xfrm>
            <a:custGeom>
              <a:avLst/>
              <a:gdLst>
                <a:gd name="T0" fmla="*/ 1685 w 1749"/>
                <a:gd name="T1" fmla="*/ 1755 h 2611"/>
                <a:gd name="T2" fmla="*/ 1542 w 1749"/>
                <a:gd name="T3" fmla="*/ 1339 h 2611"/>
                <a:gd name="T4" fmla="*/ 1436 w 1749"/>
                <a:gd name="T5" fmla="*/ 1121 h 2611"/>
                <a:gd name="T6" fmla="*/ 1281 w 1749"/>
                <a:gd name="T7" fmla="*/ 842 h 2611"/>
                <a:gd name="T8" fmla="*/ 918 w 1749"/>
                <a:gd name="T9" fmla="*/ 425 h 2611"/>
                <a:gd name="T10" fmla="*/ 649 w 1749"/>
                <a:gd name="T11" fmla="*/ 258 h 2611"/>
                <a:gd name="T12" fmla="*/ 391 w 1749"/>
                <a:gd name="T13" fmla="*/ 185 h 2611"/>
                <a:gd name="T14" fmla="*/ 490 w 1749"/>
                <a:gd name="T15" fmla="*/ 177 h 2611"/>
                <a:gd name="T16" fmla="*/ 938 w 1749"/>
                <a:gd name="T17" fmla="*/ 158 h 2611"/>
                <a:gd name="T18" fmla="*/ 938 w 1749"/>
                <a:gd name="T19" fmla="*/ 106 h 2611"/>
                <a:gd name="T20" fmla="*/ 870 w 1749"/>
                <a:gd name="T21" fmla="*/ 98 h 2611"/>
                <a:gd name="T22" fmla="*/ 835 w 1749"/>
                <a:gd name="T23" fmla="*/ 94 h 2611"/>
                <a:gd name="T24" fmla="*/ 867 w 1749"/>
                <a:gd name="T25" fmla="*/ 88 h 2611"/>
                <a:gd name="T26" fmla="*/ 894 w 1749"/>
                <a:gd name="T27" fmla="*/ 50 h 2611"/>
                <a:gd name="T28" fmla="*/ 866 w 1749"/>
                <a:gd name="T29" fmla="*/ 24 h 2611"/>
                <a:gd name="T30" fmla="*/ 779 w 1749"/>
                <a:gd name="T31" fmla="*/ 22 h 2611"/>
                <a:gd name="T32" fmla="*/ 95 w 1749"/>
                <a:gd name="T33" fmla="*/ 1 h 2611"/>
                <a:gd name="T34" fmla="*/ 62 w 1749"/>
                <a:gd name="T35" fmla="*/ 11 h 2611"/>
                <a:gd name="T36" fmla="*/ 34 w 1749"/>
                <a:gd name="T37" fmla="*/ 30 h 2611"/>
                <a:gd name="T38" fmla="*/ 0 w 1749"/>
                <a:gd name="T39" fmla="*/ 61 h 2611"/>
                <a:gd name="T40" fmla="*/ 220 w 1749"/>
                <a:gd name="T41" fmla="*/ 351 h 2611"/>
                <a:gd name="T42" fmla="*/ 414 w 1749"/>
                <a:gd name="T43" fmla="*/ 573 h 2611"/>
                <a:gd name="T44" fmla="*/ 583 w 1749"/>
                <a:gd name="T45" fmla="*/ 767 h 2611"/>
                <a:gd name="T46" fmla="*/ 616 w 1749"/>
                <a:gd name="T47" fmla="*/ 735 h 2611"/>
                <a:gd name="T48" fmla="*/ 587 w 1749"/>
                <a:gd name="T49" fmla="*/ 700 h 2611"/>
                <a:gd name="T50" fmla="*/ 621 w 1749"/>
                <a:gd name="T51" fmla="*/ 676 h 2611"/>
                <a:gd name="T52" fmla="*/ 670 w 1749"/>
                <a:gd name="T53" fmla="*/ 722 h 2611"/>
                <a:gd name="T54" fmla="*/ 706 w 1749"/>
                <a:gd name="T55" fmla="*/ 685 h 2611"/>
                <a:gd name="T56" fmla="*/ 332 w 1749"/>
                <a:gd name="T57" fmla="*/ 255 h 2611"/>
                <a:gd name="T58" fmla="*/ 432 w 1749"/>
                <a:gd name="T59" fmla="*/ 303 h 2611"/>
                <a:gd name="T60" fmla="*/ 804 w 1749"/>
                <a:gd name="T61" fmla="*/ 604 h 2611"/>
                <a:gd name="T62" fmla="*/ 1027 w 1749"/>
                <a:gd name="T63" fmla="*/ 863 h 2611"/>
                <a:gd name="T64" fmla="*/ 1260 w 1749"/>
                <a:gd name="T65" fmla="*/ 1232 h 2611"/>
                <a:gd name="T66" fmla="*/ 1412 w 1749"/>
                <a:gd name="T67" fmla="*/ 1578 h 2611"/>
                <a:gd name="T68" fmla="*/ 1524 w 1749"/>
                <a:gd name="T69" fmla="*/ 2015 h 2611"/>
                <a:gd name="T70" fmla="*/ 1561 w 1749"/>
                <a:gd name="T71" fmla="*/ 2391 h 2611"/>
                <a:gd name="T72" fmla="*/ 1554 w 1749"/>
                <a:gd name="T73" fmla="*/ 2536 h 2611"/>
                <a:gd name="T74" fmla="*/ 1559 w 1749"/>
                <a:gd name="T75" fmla="*/ 2584 h 2611"/>
                <a:gd name="T76" fmla="*/ 1593 w 1749"/>
                <a:gd name="T77" fmla="*/ 2611 h 2611"/>
                <a:gd name="T78" fmla="*/ 1619 w 1749"/>
                <a:gd name="T79" fmla="*/ 2562 h 2611"/>
                <a:gd name="T80" fmla="*/ 1695 w 1749"/>
                <a:gd name="T81" fmla="*/ 2462 h 2611"/>
                <a:gd name="T82" fmla="*/ 1749 w 1749"/>
                <a:gd name="T83" fmla="*/ 2224 h 26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1749" h="2611">
                  <a:moveTo>
                    <a:pt x="1732" y="2015"/>
                  </a:moveTo>
                  <a:lnTo>
                    <a:pt x="1720" y="1928"/>
                  </a:lnTo>
                  <a:lnTo>
                    <a:pt x="1685" y="1755"/>
                  </a:lnTo>
                  <a:lnTo>
                    <a:pt x="1638" y="1585"/>
                  </a:lnTo>
                  <a:lnTo>
                    <a:pt x="1577" y="1419"/>
                  </a:lnTo>
                  <a:lnTo>
                    <a:pt x="1542" y="1339"/>
                  </a:lnTo>
                  <a:lnTo>
                    <a:pt x="1502" y="1253"/>
                  </a:lnTo>
                  <a:lnTo>
                    <a:pt x="1458" y="1170"/>
                  </a:lnTo>
                  <a:lnTo>
                    <a:pt x="1436" y="1121"/>
                  </a:lnTo>
                  <a:lnTo>
                    <a:pt x="1413" y="1073"/>
                  </a:lnTo>
                  <a:lnTo>
                    <a:pt x="1373" y="997"/>
                  </a:lnTo>
                  <a:lnTo>
                    <a:pt x="1281" y="842"/>
                  </a:lnTo>
                  <a:lnTo>
                    <a:pt x="1173" y="691"/>
                  </a:lnTo>
                  <a:lnTo>
                    <a:pt x="1053" y="551"/>
                  </a:lnTo>
                  <a:lnTo>
                    <a:pt x="918" y="425"/>
                  </a:lnTo>
                  <a:lnTo>
                    <a:pt x="808" y="343"/>
                  </a:lnTo>
                  <a:lnTo>
                    <a:pt x="730" y="297"/>
                  </a:lnTo>
                  <a:lnTo>
                    <a:pt x="649" y="258"/>
                  </a:lnTo>
                  <a:lnTo>
                    <a:pt x="566" y="225"/>
                  </a:lnTo>
                  <a:lnTo>
                    <a:pt x="481" y="201"/>
                  </a:lnTo>
                  <a:lnTo>
                    <a:pt x="391" y="185"/>
                  </a:lnTo>
                  <a:lnTo>
                    <a:pt x="346" y="181"/>
                  </a:lnTo>
                  <a:lnTo>
                    <a:pt x="419" y="180"/>
                  </a:lnTo>
                  <a:lnTo>
                    <a:pt x="490" y="177"/>
                  </a:lnTo>
                  <a:lnTo>
                    <a:pt x="708" y="170"/>
                  </a:lnTo>
                  <a:lnTo>
                    <a:pt x="925" y="159"/>
                  </a:lnTo>
                  <a:lnTo>
                    <a:pt x="938" y="158"/>
                  </a:lnTo>
                  <a:lnTo>
                    <a:pt x="953" y="142"/>
                  </a:lnTo>
                  <a:lnTo>
                    <a:pt x="953" y="122"/>
                  </a:lnTo>
                  <a:lnTo>
                    <a:pt x="938" y="106"/>
                  </a:lnTo>
                  <a:lnTo>
                    <a:pt x="925" y="103"/>
                  </a:lnTo>
                  <a:lnTo>
                    <a:pt x="898" y="101"/>
                  </a:lnTo>
                  <a:lnTo>
                    <a:pt x="870" y="98"/>
                  </a:lnTo>
                  <a:lnTo>
                    <a:pt x="865" y="97"/>
                  </a:lnTo>
                  <a:lnTo>
                    <a:pt x="859" y="97"/>
                  </a:lnTo>
                  <a:lnTo>
                    <a:pt x="835" y="94"/>
                  </a:lnTo>
                  <a:lnTo>
                    <a:pt x="811" y="93"/>
                  </a:lnTo>
                  <a:lnTo>
                    <a:pt x="839" y="91"/>
                  </a:lnTo>
                  <a:lnTo>
                    <a:pt x="867" y="88"/>
                  </a:lnTo>
                  <a:lnTo>
                    <a:pt x="879" y="85"/>
                  </a:lnTo>
                  <a:lnTo>
                    <a:pt x="893" y="70"/>
                  </a:lnTo>
                  <a:lnTo>
                    <a:pt x="894" y="50"/>
                  </a:lnTo>
                  <a:lnTo>
                    <a:pt x="884" y="35"/>
                  </a:lnTo>
                  <a:lnTo>
                    <a:pt x="874" y="31"/>
                  </a:lnTo>
                  <a:lnTo>
                    <a:pt x="866" y="24"/>
                  </a:lnTo>
                  <a:lnTo>
                    <a:pt x="854" y="23"/>
                  </a:lnTo>
                  <a:lnTo>
                    <a:pt x="817" y="22"/>
                  </a:lnTo>
                  <a:lnTo>
                    <a:pt x="779" y="22"/>
                  </a:lnTo>
                  <a:lnTo>
                    <a:pt x="608" y="10"/>
                  </a:lnTo>
                  <a:lnTo>
                    <a:pt x="266" y="0"/>
                  </a:lnTo>
                  <a:lnTo>
                    <a:pt x="95" y="1"/>
                  </a:lnTo>
                  <a:lnTo>
                    <a:pt x="80" y="2"/>
                  </a:lnTo>
                  <a:lnTo>
                    <a:pt x="73" y="10"/>
                  </a:lnTo>
                  <a:lnTo>
                    <a:pt x="62" y="11"/>
                  </a:lnTo>
                  <a:lnTo>
                    <a:pt x="47" y="24"/>
                  </a:lnTo>
                  <a:lnTo>
                    <a:pt x="43" y="33"/>
                  </a:lnTo>
                  <a:lnTo>
                    <a:pt x="34" y="30"/>
                  </a:lnTo>
                  <a:lnTo>
                    <a:pt x="16" y="32"/>
                  </a:lnTo>
                  <a:lnTo>
                    <a:pt x="3" y="44"/>
                  </a:lnTo>
                  <a:lnTo>
                    <a:pt x="0" y="61"/>
                  </a:lnTo>
                  <a:lnTo>
                    <a:pt x="5" y="70"/>
                  </a:lnTo>
                  <a:lnTo>
                    <a:pt x="89" y="184"/>
                  </a:lnTo>
                  <a:lnTo>
                    <a:pt x="220" y="351"/>
                  </a:lnTo>
                  <a:lnTo>
                    <a:pt x="314" y="457"/>
                  </a:lnTo>
                  <a:lnTo>
                    <a:pt x="362" y="508"/>
                  </a:lnTo>
                  <a:lnTo>
                    <a:pt x="414" y="573"/>
                  </a:lnTo>
                  <a:lnTo>
                    <a:pt x="520" y="698"/>
                  </a:lnTo>
                  <a:lnTo>
                    <a:pt x="574" y="759"/>
                  </a:lnTo>
                  <a:lnTo>
                    <a:pt x="583" y="767"/>
                  </a:lnTo>
                  <a:lnTo>
                    <a:pt x="601" y="766"/>
                  </a:lnTo>
                  <a:lnTo>
                    <a:pt x="613" y="753"/>
                  </a:lnTo>
                  <a:lnTo>
                    <a:pt x="616" y="735"/>
                  </a:lnTo>
                  <a:lnTo>
                    <a:pt x="609" y="724"/>
                  </a:lnTo>
                  <a:lnTo>
                    <a:pt x="599" y="713"/>
                  </a:lnTo>
                  <a:lnTo>
                    <a:pt x="587" y="700"/>
                  </a:lnTo>
                  <a:lnTo>
                    <a:pt x="599" y="701"/>
                  </a:lnTo>
                  <a:lnTo>
                    <a:pt x="617" y="688"/>
                  </a:lnTo>
                  <a:lnTo>
                    <a:pt x="621" y="676"/>
                  </a:lnTo>
                  <a:lnTo>
                    <a:pt x="640" y="696"/>
                  </a:lnTo>
                  <a:lnTo>
                    <a:pt x="660" y="715"/>
                  </a:lnTo>
                  <a:lnTo>
                    <a:pt x="670" y="722"/>
                  </a:lnTo>
                  <a:lnTo>
                    <a:pt x="691" y="720"/>
                  </a:lnTo>
                  <a:lnTo>
                    <a:pt x="705" y="706"/>
                  </a:lnTo>
                  <a:lnTo>
                    <a:pt x="706" y="685"/>
                  </a:lnTo>
                  <a:lnTo>
                    <a:pt x="700" y="675"/>
                  </a:lnTo>
                  <a:lnTo>
                    <a:pt x="516" y="465"/>
                  </a:lnTo>
                  <a:lnTo>
                    <a:pt x="332" y="255"/>
                  </a:lnTo>
                  <a:lnTo>
                    <a:pt x="346" y="260"/>
                  </a:lnTo>
                  <a:lnTo>
                    <a:pt x="360" y="267"/>
                  </a:lnTo>
                  <a:lnTo>
                    <a:pt x="432" y="303"/>
                  </a:lnTo>
                  <a:lnTo>
                    <a:pt x="565" y="390"/>
                  </a:lnTo>
                  <a:lnTo>
                    <a:pt x="688" y="492"/>
                  </a:lnTo>
                  <a:lnTo>
                    <a:pt x="804" y="604"/>
                  </a:lnTo>
                  <a:lnTo>
                    <a:pt x="858" y="662"/>
                  </a:lnTo>
                  <a:lnTo>
                    <a:pt x="916" y="727"/>
                  </a:lnTo>
                  <a:lnTo>
                    <a:pt x="1027" y="863"/>
                  </a:lnTo>
                  <a:lnTo>
                    <a:pt x="1128" y="1006"/>
                  </a:lnTo>
                  <a:lnTo>
                    <a:pt x="1220" y="1156"/>
                  </a:lnTo>
                  <a:lnTo>
                    <a:pt x="1260" y="1232"/>
                  </a:lnTo>
                  <a:lnTo>
                    <a:pt x="1295" y="1300"/>
                  </a:lnTo>
                  <a:lnTo>
                    <a:pt x="1357" y="1438"/>
                  </a:lnTo>
                  <a:lnTo>
                    <a:pt x="1412" y="1578"/>
                  </a:lnTo>
                  <a:lnTo>
                    <a:pt x="1457" y="1722"/>
                  </a:lnTo>
                  <a:lnTo>
                    <a:pt x="1494" y="1869"/>
                  </a:lnTo>
                  <a:lnTo>
                    <a:pt x="1524" y="2015"/>
                  </a:lnTo>
                  <a:lnTo>
                    <a:pt x="1545" y="2166"/>
                  </a:lnTo>
                  <a:lnTo>
                    <a:pt x="1558" y="2315"/>
                  </a:lnTo>
                  <a:lnTo>
                    <a:pt x="1561" y="2391"/>
                  </a:lnTo>
                  <a:lnTo>
                    <a:pt x="1558" y="2459"/>
                  </a:lnTo>
                  <a:lnTo>
                    <a:pt x="1553" y="2526"/>
                  </a:lnTo>
                  <a:lnTo>
                    <a:pt x="1554" y="2536"/>
                  </a:lnTo>
                  <a:lnTo>
                    <a:pt x="1561" y="2544"/>
                  </a:lnTo>
                  <a:lnTo>
                    <a:pt x="1559" y="2565"/>
                  </a:lnTo>
                  <a:lnTo>
                    <a:pt x="1559" y="2584"/>
                  </a:lnTo>
                  <a:lnTo>
                    <a:pt x="1561" y="2596"/>
                  </a:lnTo>
                  <a:lnTo>
                    <a:pt x="1574" y="2609"/>
                  </a:lnTo>
                  <a:lnTo>
                    <a:pt x="1593" y="2611"/>
                  </a:lnTo>
                  <a:lnTo>
                    <a:pt x="1610" y="2602"/>
                  </a:lnTo>
                  <a:lnTo>
                    <a:pt x="1614" y="2592"/>
                  </a:lnTo>
                  <a:lnTo>
                    <a:pt x="1619" y="2562"/>
                  </a:lnTo>
                  <a:lnTo>
                    <a:pt x="1624" y="2534"/>
                  </a:lnTo>
                  <a:lnTo>
                    <a:pt x="1653" y="2513"/>
                  </a:lnTo>
                  <a:lnTo>
                    <a:pt x="1695" y="2462"/>
                  </a:lnTo>
                  <a:lnTo>
                    <a:pt x="1724" y="2402"/>
                  </a:lnTo>
                  <a:lnTo>
                    <a:pt x="1741" y="2333"/>
                  </a:lnTo>
                  <a:lnTo>
                    <a:pt x="1749" y="2224"/>
                  </a:lnTo>
                  <a:lnTo>
                    <a:pt x="1739" y="2079"/>
                  </a:lnTo>
                  <a:lnTo>
                    <a:pt x="1732" y="2015"/>
                  </a:lnTo>
                </a:path>
              </a:pathLst>
            </a:custGeom>
            <a:solidFill>
              <a:srgbClr val="70AD47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fr-FR"/>
              </a:defPPr>
              <a:lvl1pPr marL="0" algn="l" defTabSz="914354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178" algn="l" defTabSz="914354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354" algn="l" defTabSz="914354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532" algn="l" defTabSz="914354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709" algn="l" defTabSz="914354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5886" algn="l" defTabSz="914354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062" algn="l" defTabSz="914354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240" algn="l" defTabSz="914354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418" algn="l" defTabSz="914354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buClr>
                  <a:srgbClr val="000000"/>
                </a:buClr>
                <a:buFont typeface="Arial"/>
                <a:buNone/>
                <a:defRPr/>
              </a:pPr>
              <a:endParaRPr lang="en-US">
                <a:solidFill>
                  <a:srgbClr val="000000"/>
                </a:solidFill>
                <a:latin typeface="Arial"/>
                <a:sym typeface="Arial"/>
              </a:endParaRPr>
            </a:p>
          </p:txBody>
        </p:sp>
        <p:sp>
          <p:nvSpPr>
            <p:cNvPr id="11" name="Freeform 137">
              <a:extLst>
                <a:ext uri="{FF2B5EF4-FFF2-40B4-BE49-F238E27FC236}">
                  <a16:creationId xmlns:a16="http://schemas.microsoft.com/office/drawing/2014/main" id="{221B4D30-1EEB-46E5-91B6-A58FD1944C72}"/>
                </a:ext>
              </a:extLst>
            </p:cNvPr>
            <p:cNvSpPr>
              <a:spLocks/>
            </p:cNvSpPr>
            <p:nvPr/>
          </p:nvSpPr>
          <p:spPr bwMode="auto">
            <a:xfrm>
              <a:off x="4007767" y="2262697"/>
              <a:ext cx="1882393" cy="2812821"/>
            </a:xfrm>
            <a:custGeom>
              <a:avLst/>
              <a:gdLst>
                <a:gd name="T0" fmla="*/ 1685 w 1749"/>
                <a:gd name="T1" fmla="*/ 1755 h 2611"/>
                <a:gd name="T2" fmla="*/ 1542 w 1749"/>
                <a:gd name="T3" fmla="*/ 1339 h 2611"/>
                <a:gd name="T4" fmla="*/ 1436 w 1749"/>
                <a:gd name="T5" fmla="*/ 1121 h 2611"/>
                <a:gd name="T6" fmla="*/ 1281 w 1749"/>
                <a:gd name="T7" fmla="*/ 842 h 2611"/>
                <a:gd name="T8" fmla="*/ 918 w 1749"/>
                <a:gd name="T9" fmla="*/ 425 h 2611"/>
                <a:gd name="T10" fmla="*/ 649 w 1749"/>
                <a:gd name="T11" fmla="*/ 258 h 2611"/>
                <a:gd name="T12" fmla="*/ 391 w 1749"/>
                <a:gd name="T13" fmla="*/ 185 h 2611"/>
                <a:gd name="T14" fmla="*/ 490 w 1749"/>
                <a:gd name="T15" fmla="*/ 177 h 2611"/>
                <a:gd name="T16" fmla="*/ 938 w 1749"/>
                <a:gd name="T17" fmla="*/ 158 h 2611"/>
                <a:gd name="T18" fmla="*/ 938 w 1749"/>
                <a:gd name="T19" fmla="*/ 106 h 2611"/>
                <a:gd name="T20" fmla="*/ 870 w 1749"/>
                <a:gd name="T21" fmla="*/ 98 h 2611"/>
                <a:gd name="T22" fmla="*/ 835 w 1749"/>
                <a:gd name="T23" fmla="*/ 94 h 2611"/>
                <a:gd name="T24" fmla="*/ 867 w 1749"/>
                <a:gd name="T25" fmla="*/ 88 h 2611"/>
                <a:gd name="T26" fmla="*/ 894 w 1749"/>
                <a:gd name="T27" fmla="*/ 50 h 2611"/>
                <a:gd name="T28" fmla="*/ 866 w 1749"/>
                <a:gd name="T29" fmla="*/ 24 h 2611"/>
                <a:gd name="T30" fmla="*/ 779 w 1749"/>
                <a:gd name="T31" fmla="*/ 22 h 2611"/>
                <a:gd name="T32" fmla="*/ 95 w 1749"/>
                <a:gd name="T33" fmla="*/ 1 h 2611"/>
                <a:gd name="T34" fmla="*/ 62 w 1749"/>
                <a:gd name="T35" fmla="*/ 11 h 2611"/>
                <a:gd name="T36" fmla="*/ 34 w 1749"/>
                <a:gd name="T37" fmla="*/ 30 h 2611"/>
                <a:gd name="T38" fmla="*/ 0 w 1749"/>
                <a:gd name="T39" fmla="*/ 61 h 2611"/>
                <a:gd name="T40" fmla="*/ 220 w 1749"/>
                <a:gd name="T41" fmla="*/ 351 h 2611"/>
                <a:gd name="T42" fmla="*/ 414 w 1749"/>
                <a:gd name="T43" fmla="*/ 573 h 2611"/>
                <a:gd name="T44" fmla="*/ 583 w 1749"/>
                <a:gd name="T45" fmla="*/ 767 h 2611"/>
                <a:gd name="T46" fmla="*/ 616 w 1749"/>
                <a:gd name="T47" fmla="*/ 735 h 2611"/>
                <a:gd name="T48" fmla="*/ 587 w 1749"/>
                <a:gd name="T49" fmla="*/ 700 h 2611"/>
                <a:gd name="T50" fmla="*/ 621 w 1749"/>
                <a:gd name="T51" fmla="*/ 676 h 2611"/>
                <a:gd name="T52" fmla="*/ 670 w 1749"/>
                <a:gd name="T53" fmla="*/ 722 h 2611"/>
                <a:gd name="T54" fmla="*/ 706 w 1749"/>
                <a:gd name="T55" fmla="*/ 685 h 2611"/>
                <a:gd name="T56" fmla="*/ 332 w 1749"/>
                <a:gd name="T57" fmla="*/ 255 h 2611"/>
                <a:gd name="T58" fmla="*/ 432 w 1749"/>
                <a:gd name="T59" fmla="*/ 303 h 2611"/>
                <a:gd name="T60" fmla="*/ 804 w 1749"/>
                <a:gd name="T61" fmla="*/ 604 h 2611"/>
                <a:gd name="T62" fmla="*/ 1027 w 1749"/>
                <a:gd name="T63" fmla="*/ 863 h 2611"/>
                <a:gd name="T64" fmla="*/ 1260 w 1749"/>
                <a:gd name="T65" fmla="*/ 1232 h 2611"/>
                <a:gd name="T66" fmla="*/ 1412 w 1749"/>
                <a:gd name="T67" fmla="*/ 1578 h 2611"/>
                <a:gd name="T68" fmla="*/ 1524 w 1749"/>
                <a:gd name="T69" fmla="*/ 2015 h 2611"/>
                <a:gd name="T70" fmla="*/ 1561 w 1749"/>
                <a:gd name="T71" fmla="*/ 2391 h 2611"/>
                <a:gd name="T72" fmla="*/ 1554 w 1749"/>
                <a:gd name="T73" fmla="*/ 2536 h 2611"/>
                <a:gd name="T74" fmla="*/ 1559 w 1749"/>
                <a:gd name="T75" fmla="*/ 2584 h 2611"/>
                <a:gd name="T76" fmla="*/ 1593 w 1749"/>
                <a:gd name="T77" fmla="*/ 2611 h 2611"/>
                <a:gd name="T78" fmla="*/ 1619 w 1749"/>
                <a:gd name="T79" fmla="*/ 2562 h 2611"/>
                <a:gd name="T80" fmla="*/ 1695 w 1749"/>
                <a:gd name="T81" fmla="*/ 2462 h 2611"/>
                <a:gd name="T82" fmla="*/ 1749 w 1749"/>
                <a:gd name="T83" fmla="*/ 2224 h 26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1749" h="2611">
                  <a:moveTo>
                    <a:pt x="1732" y="2015"/>
                  </a:moveTo>
                  <a:lnTo>
                    <a:pt x="1720" y="1928"/>
                  </a:lnTo>
                  <a:lnTo>
                    <a:pt x="1685" y="1755"/>
                  </a:lnTo>
                  <a:lnTo>
                    <a:pt x="1638" y="1585"/>
                  </a:lnTo>
                  <a:lnTo>
                    <a:pt x="1577" y="1419"/>
                  </a:lnTo>
                  <a:lnTo>
                    <a:pt x="1542" y="1339"/>
                  </a:lnTo>
                  <a:lnTo>
                    <a:pt x="1502" y="1253"/>
                  </a:lnTo>
                  <a:lnTo>
                    <a:pt x="1458" y="1170"/>
                  </a:lnTo>
                  <a:lnTo>
                    <a:pt x="1436" y="1121"/>
                  </a:lnTo>
                  <a:lnTo>
                    <a:pt x="1413" y="1073"/>
                  </a:lnTo>
                  <a:lnTo>
                    <a:pt x="1373" y="997"/>
                  </a:lnTo>
                  <a:lnTo>
                    <a:pt x="1281" y="842"/>
                  </a:lnTo>
                  <a:lnTo>
                    <a:pt x="1173" y="691"/>
                  </a:lnTo>
                  <a:lnTo>
                    <a:pt x="1053" y="551"/>
                  </a:lnTo>
                  <a:lnTo>
                    <a:pt x="918" y="425"/>
                  </a:lnTo>
                  <a:lnTo>
                    <a:pt x="808" y="343"/>
                  </a:lnTo>
                  <a:lnTo>
                    <a:pt x="730" y="297"/>
                  </a:lnTo>
                  <a:lnTo>
                    <a:pt x="649" y="258"/>
                  </a:lnTo>
                  <a:lnTo>
                    <a:pt x="566" y="225"/>
                  </a:lnTo>
                  <a:lnTo>
                    <a:pt x="481" y="201"/>
                  </a:lnTo>
                  <a:lnTo>
                    <a:pt x="391" y="185"/>
                  </a:lnTo>
                  <a:lnTo>
                    <a:pt x="346" y="181"/>
                  </a:lnTo>
                  <a:lnTo>
                    <a:pt x="419" y="180"/>
                  </a:lnTo>
                  <a:lnTo>
                    <a:pt x="490" y="177"/>
                  </a:lnTo>
                  <a:lnTo>
                    <a:pt x="708" y="170"/>
                  </a:lnTo>
                  <a:lnTo>
                    <a:pt x="925" y="159"/>
                  </a:lnTo>
                  <a:lnTo>
                    <a:pt x="938" y="158"/>
                  </a:lnTo>
                  <a:lnTo>
                    <a:pt x="953" y="142"/>
                  </a:lnTo>
                  <a:lnTo>
                    <a:pt x="953" y="122"/>
                  </a:lnTo>
                  <a:lnTo>
                    <a:pt x="938" y="106"/>
                  </a:lnTo>
                  <a:lnTo>
                    <a:pt x="925" y="103"/>
                  </a:lnTo>
                  <a:lnTo>
                    <a:pt x="898" y="101"/>
                  </a:lnTo>
                  <a:lnTo>
                    <a:pt x="870" y="98"/>
                  </a:lnTo>
                  <a:lnTo>
                    <a:pt x="865" y="97"/>
                  </a:lnTo>
                  <a:lnTo>
                    <a:pt x="859" y="97"/>
                  </a:lnTo>
                  <a:lnTo>
                    <a:pt x="835" y="94"/>
                  </a:lnTo>
                  <a:lnTo>
                    <a:pt x="811" y="93"/>
                  </a:lnTo>
                  <a:lnTo>
                    <a:pt x="839" y="91"/>
                  </a:lnTo>
                  <a:lnTo>
                    <a:pt x="867" y="88"/>
                  </a:lnTo>
                  <a:lnTo>
                    <a:pt x="879" y="85"/>
                  </a:lnTo>
                  <a:lnTo>
                    <a:pt x="893" y="70"/>
                  </a:lnTo>
                  <a:lnTo>
                    <a:pt x="894" y="50"/>
                  </a:lnTo>
                  <a:lnTo>
                    <a:pt x="884" y="35"/>
                  </a:lnTo>
                  <a:lnTo>
                    <a:pt x="874" y="31"/>
                  </a:lnTo>
                  <a:lnTo>
                    <a:pt x="866" y="24"/>
                  </a:lnTo>
                  <a:lnTo>
                    <a:pt x="854" y="23"/>
                  </a:lnTo>
                  <a:lnTo>
                    <a:pt x="817" y="22"/>
                  </a:lnTo>
                  <a:lnTo>
                    <a:pt x="779" y="22"/>
                  </a:lnTo>
                  <a:lnTo>
                    <a:pt x="608" y="10"/>
                  </a:lnTo>
                  <a:lnTo>
                    <a:pt x="266" y="0"/>
                  </a:lnTo>
                  <a:lnTo>
                    <a:pt x="95" y="1"/>
                  </a:lnTo>
                  <a:lnTo>
                    <a:pt x="80" y="2"/>
                  </a:lnTo>
                  <a:lnTo>
                    <a:pt x="73" y="10"/>
                  </a:lnTo>
                  <a:lnTo>
                    <a:pt x="62" y="11"/>
                  </a:lnTo>
                  <a:lnTo>
                    <a:pt x="47" y="24"/>
                  </a:lnTo>
                  <a:lnTo>
                    <a:pt x="43" y="33"/>
                  </a:lnTo>
                  <a:lnTo>
                    <a:pt x="34" y="30"/>
                  </a:lnTo>
                  <a:lnTo>
                    <a:pt x="16" y="32"/>
                  </a:lnTo>
                  <a:lnTo>
                    <a:pt x="3" y="44"/>
                  </a:lnTo>
                  <a:lnTo>
                    <a:pt x="0" y="61"/>
                  </a:lnTo>
                  <a:lnTo>
                    <a:pt x="5" y="70"/>
                  </a:lnTo>
                  <a:lnTo>
                    <a:pt x="89" y="184"/>
                  </a:lnTo>
                  <a:lnTo>
                    <a:pt x="220" y="351"/>
                  </a:lnTo>
                  <a:lnTo>
                    <a:pt x="314" y="457"/>
                  </a:lnTo>
                  <a:lnTo>
                    <a:pt x="362" y="508"/>
                  </a:lnTo>
                  <a:lnTo>
                    <a:pt x="414" y="573"/>
                  </a:lnTo>
                  <a:lnTo>
                    <a:pt x="520" y="698"/>
                  </a:lnTo>
                  <a:lnTo>
                    <a:pt x="574" y="759"/>
                  </a:lnTo>
                  <a:lnTo>
                    <a:pt x="583" y="767"/>
                  </a:lnTo>
                  <a:lnTo>
                    <a:pt x="601" y="766"/>
                  </a:lnTo>
                  <a:lnTo>
                    <a:pt x="613" y="753"/>
                  </a:lnTo>
                  <a:lnTo>
                    <a:pt x="616" y="735"/>
                  </a:lnTo>
                  <a:lnTo>
                    <a:pt x="609" y="724"/>
                  </a:lnTo>
                  <a:lnTo>
                    <a:pt x="599" y="713"/>
                  </a:lnTo>
                  <a:lnTo>
                    <a:pt x="587" y="700"/>
                  </a:lnTo>
                  <a:lnTo>
                    <a:pt x="599" y="701"/>
                  </a:lnTo>
                  <a:lnTo>
                    <a:pt x="617" y="688"/>
                  </a:lnTo>
                  <a:lnTo>
                    <a:pt x="621" y="676"/>
                  </a:lnTo>
                  <a:lnTo>
                    <a:pt x="640" y="696"/>
                  </a:lnTo>
                  <a:lnTo>
                    <a:pt x="660" y="715"/>
                  </a:lnTo>
                  <a:lnTo>
                    <a:pt x="670" y="722"/>
                  </a:lnTo>
                  <a:lnTo>
                    <a:pt x="691" y="720"/>
                  </a:lnTo>
                  <a:lnTo>
                    <a:pt x="705" y="706"/>
                  </a:lnTo>
                  <a:lnTo>
                    <a:pt x="706" y="685"/>
                  </a:lnTo>
                  <a:lnTo>
                    <a:pt x="700" y="675"/>
                  </a:lnTo>
                  <a:lnTo>
                    <a:pt x="516" y="465"/>
                  </a:lnTo>
                  <a:lnTo>
                    <a:pt x="332" y="255"/>
                  </a:lnTo>
                  <a:lnTo>
                    <a:pt x="346" y="260"/>
                  </a:lnTo>
                  <a:lnTo>
                    <a:pt x="360" y="267"/>
                  </a:lnTo>
                  <a:lnTo>
                    <a:pt x="432" y="303"/>
                  </a:lnTo>
                  <a:lnTo>
                    <a:pt x="565" y="390"/>
                  </a:lnTo>
                  <a:lnTo>
                    <a:pt x="688" y="492"/>
                  </a:lnTo>
                  <a:lnTo>
                    <a:pt x="804" y="604"/>
                  </a:lnTo>
                  <a:lnTo>
                    <a:pt x="858" y="662"/>
                  </a:lnTo>
                  <a:lnTo>
                    <a:pt x="916" y="727"/>
                  </a:lnTo>
                  <a:lnTo>
                    <a:pt x="1027" y="863"/>
                  </a:lnTo>
                  <a:lnTo>
                    <a:pt x="1128" y="1006"/>
                  </a:lnTo>
                  <a:lnTo>
                    <a:pt x="1220" y="1156"/>
                  </a:lnTo>
                  <a:lnTo>
                    <a:pt x="1260" y="1232"/>
                  </a:lnTo>
                  <a:lnTo>
                    <a:pt x="1295" y="1300"/>
                  </a:lnTo>
                  <a:lnTo>
                    <a:pt x="1357" y="1438"/>
                  </a:lnTo>
                  <a:lnTo>
                    <a:pt x="1412" y="1578"/>
                  </a:lnTo>
                  <a:lnTo>
                    <a:pt x="1457" y="1722"/>
                  </a:lnTo>
                  <a:lnTo>
                    <a:pt x="1494" y="1869"/>
                  </a:lnTo>
                  <a:lnTo>
                    <a:pt x="1524" y="2015"/>
                  </a:lnTo>
                  <a:lnTo>
                    <a:pt x="1545" y="2166"/>
                  </a:lnTo>
                  <a:lnTo>
                    <a:pt x="1558" y="2315"/>
                  </a:lnTo>
                  <a:lnTo>
                    <a:pt x="1561" y="2391"/>
                  </a:lnTo>
                  <a:lnTo>
                    <a:pt x="1558" y="2459"/>
                  </a:lnTo>
                  <a:lnTo>
                    <a:pt x="1553" y="2526"/>
                  </a:lnTo>
                  <a:lnTo>
                    <a:pt x="1554" y="2536"/>
                  </a:lnTo>
                  <a:lnTo>
                    <a:pt x="1561" y="2544"/>
                  </a:lnTo>
                  <a:lnTo>
                    <a:pt x="1559" y="2565"/>
                  </a:lnTo>
                  <a:lnTo>
                    <a:pt x="1559" y="2584"/>
                  </a:lnTo>
                  <a:lnTo>
                    <a:pt x="1561" y="2596"/>
                  </a:lnTo>
                  <a:lnTo>
                    <a:pt x="1574" y="2609"/>
                  </a:lnTo>
                  <a:lnTo>
                    <a:pt x="1593" y="2611"/>
                  </a:lnTo>
                  <a:lnTo>
                    <a:pt x="1610" y="2602"/>
                  </a:lnTo>
                  <a:lnTo>
                    <a:pt x="1614" y="2592"/>
                  </a:lnTo>
                  <a:lnTo>
                    <a:pt x="1619" y="2562"/>
                  </a:lnTo>
                  <a:lnTo>
                    <a:pt x="1624" y="2534"/>
                  </a:lnTo>
                  <a:lnTo>
                    <a:pt x="1653" y="2513"/>
                  </a:lnTo>
                  <a:lnTo>
                    <a:pt x="1695" y="2462"/>
                  </a:lnTo>
                  <a:lnTo>
                    <a:pt x="1724" y="2402"/>
                  </a:lnTo>
                  <a:lnTo>
                    <a:pt x="1741" y="2333"/>
                  </a:lnTo>
                  <a:lnTo>
                    <a:pt x="1749" y="2224"/>
                  </a:lnTo>
                  <a:lnTo>
                    <a:pt x="1739" y="2079"/>
                  </a:lnTo>
                  <a:lnTo>
                    <a:pt x="1732" y="2015"/>
                  </a:lnTo>
                </a:path>
              </a:pathLst>
            </a:custGeom>
            <a:solidFill>
              <a:srgbClr val="A5A5A5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fr-FR"/>
              </a:defPPr>
              <a:lvl1pPr marL="0" algn="l" defTabSz="914354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178" algn="l" defTabSz="914354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354" algn="l" defTabSz="914354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532" algn="l" defTabSz="914354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709" algn="l" defTabSz="914354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5886" algn="l" defTabSz="914354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062" algn="l" defTabSz="914354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240" algn="l" defTabSz="914354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418" algn="l" defTabSz="914354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buClr>
                  <a:srgbClr val="000000"/>
                </a:buClr>
                <a:buFont typeface="Arial"/>
                <a:buNone/>
                <a:defRPr/>
              </a:pPr>
              <a:endParaRPr lang="en-US">
                <a:solidFill>
                  <a:srgbClr val="000000"/>
                </a:solidFill>
                <a:latin typeface="Arial"/>
                <a:sym typeface="Arial"/>
              </a:endParaRPr>
            </a:p>
          </p:txBody>
        </p:sp>
      </p:grpSp>
      <p:sp>
        <p:nvSpPr>
          <p:cNvPr id="12" name="Freeform: Shape 7">
            <a:extLst>
              <a:ext uri="{FF2B5EF4-FFF2-40B4-BE49-F238E27FC236}">
                <a16:creationId xmlns:a16="http://schemas.microsoft.com/office/drawing/2014/main" id="{8FFA21A3-F17A-4FD2-BB57-74EE5EDC99DB}"/>
              </a:ext>
            </a:extLst>
          </p:cNvPr>
          <p:cNvSpPr>
            <a:spLocks/>
          </p:cNvSpPr>
          <p:nvPr/>
        </p:nvSpPr>
        <p:spPr bwMode="auto">
          <a:xfrm>
            <a:off x="357342" y="1102287"/>
            <a:ext cx="3394184" cy="1485901"/>
          </a:xfrm>
          <a:custGeom>
            <a:avLst/>
            <a:gdLst>
              <a:gd name="connsiteX0" fmla="*/ 2044671 w 2151063"/>
              <a:gd name="connsiteY0" fmla="*/ 546100 h 1182688"/>
              <a:gd name="connsiteX1" fmla="*/ 2052215 w 2151063"/>
              <a:gd name="connsiteY1" fmla="*/ 567545 h 1182688"/>
              <a:gd name="connsiteX2" fmla="*/ 2064523 w 2151063"/>
              <a:gd name="connsiteY2" fmla="*/ 611628 h 1182688"/>
              <a:gd name="connsiteX3" fmla="*/ 2072464 w 2151063"/>
              <a:gd name="connsiteY3" fmla="*/ 657298 h 1182688"/>
              <a:gd name="connsiteX4" fmla="*/ 2074847 w 2151063"/>
              <a:gd name="connsiteY4" fmla="*/ 704161 h 1182688"/>
              <a:gd name="connsiteX5" fmla="*/ 2073258 w 2151063"/>
              <a:gd name="connsiteY5" fmla="*/ 728386 h 1182688"/>
              <a:gd name="connsiteX6" fmla="*/ 2070876 w 2151063"/>
              <a:gd name="connsiteY6" fmla="*/ 758171 h 1182688"/>
              <a:gd name="connsiteX7" fmla="*/ 2056979 w 2151063"/>
              <a:gd name="connsiteY7" fmla="*/ 813771 h 1182688"/>
              <a:gd name="connsiteX8" fmla="*/ 2034745 w 2151063"/>
              <a:gd name="connsiteY8" fmla="*/ 864207 h 1182688"/>
              <a:gd name="connsiteX9" fmla="*/ 2004966 w 2151063"/>
              <a:gd name="connsiteY9" fmla="*/ 909481 h 1182688"/>
              <a:gd name="connsiteX10" fmla="*/ 1968438 w 2151063"/>
              <a:gd name="connsiteY10" fmla="*/ 949989 h 1182688"/>
              <a:gd name="connsiteX11" fmla="*/ 1926350 w 2151063"/>
              <a:gd name="connsiteY11" fmla="*/ 985731 h 1182688"/>
              <a:gd name="connsiteX12" fmla="*/ 1879102 w 2151063"/>
              <a:gd name="connsiteY12" fmla="*/ 1015913 h 1182688"/>
              <a:gd name="connsiteX13" fmla="*/ 1827882 w 2151063"/>
              <a:gd name="connsiteY13" fmla="*/ 1041330 h 1182688"/>
              <a:gd name="connsiteX14" fmla="*/ 1801280 w 2151063"/>
              <a:gd name="connsiteY14" fmla="*/ 1052053 h 1182688"/>
              <a:gd name="connsiteX15" fmla="*/ 1767928 w 2151063"/>
              <a:gd name="connsiteY15" fmla="*/ 1064364 h 1182688"/>
              <a:gd name="connsiteX16" fmla="*/ 1699239 w 2151063"/>
              <a:gd name="connsiteY16" fmla="*/ 1085015 h 1182688"/>
              <a:gd name="connsiteX17" fmla="*/ 1629358 w 2151063"/>
              <a:gd name="connsiteY17" fmla="*/ 1102092 h 1182688"/>
              <a:gd name="connsiteX18" fmla="*/ 1557889 w 2151063"/>
              <a:gd name="connsiteY18" fmla="*/ 1114801 h 1182688"/>
              <a:gd name="connsiteX19" fmla="*/ 1449892 w 2151063"/>
              <a:gd name="connsiteY19" fmla="*/ 1129892 h 1182688"/>
              <a:gd name="connsiteX20" fmla="*/ 1304969 w 2151063"/>
              <a:gd name="connsiteY20" fmla="*/ 1141012 h 1182688"/>
              <a:gd name="connsiteX21" fmla="*/ 1234692 w 2151063"/>
              <a:gd name="connsiteY21" fmla="*/ 1144189 h 1182688"/>
              <a:gd name="connsiteX22" fmla="*/ 1219604 w 2151063"/>
              <a:gd name="connsiteY22" fmla="*/ 1144586 h 1182688"/>
              <a:gd name="connsiteX23" fmla="*/ 1204913 w 2151063"/>
              <a:gd name="connsiteY23" fmla="*/ 1145380 h 1182688"/>
              <a:gd name="connsiteX24" fmla="*/ 1205310 w 2151063"/>
              <a:gd name="connsiteY24" fmla="*/ 1146969 h 1182688"/>
              <a:gd name="connsiteX25" fmla="*/ 1205310 w 2151063"/>
              <a:gd name="connsiteY25" fmla="*/ 1147763 h 1182688"/>
              <a:gd name="connsiteX26" fmla="*/ 1259309 w 2151063"/>
              <a:gd name="connsiteY26" fmla="*/ 1147366 h 1182688"/>
              <a:gd name="connsiteX27" fmla="*/ 1367306 w 2151063"/>
              <a:gd name="connsiteY27" fmla="*/ 1143792 h 1182688"/>
              <a:gd name="connsiteX28" fmla="*/ 1420908 w 2151063"/>
              <a:gd name="connsiteY28" fmla="*/ 1140615 h 1182688"/>
              <a:gd name="connsiteX29" fmla="*/ 1484832 w 2151063"/>
              <a:gd name="connsiteY29" fmla="*/ 1137040 h 1182688"/>
              <a:gd name="connsiteX30" fmla="*/ 1616256 w 2151063"/>
              <a:gd name="connsiteY30" fmla="*/ 1127906 h 1182688"/>
              <a:gd name="connsiteX31" fmla="*/ 1715915 w 2151063"/>
              <a:gd name="connsiteY31" fmla="*/ 1114404 h 1182688"/>
              <a:gd name="connsiteX32" fmla="*/ 1781031 w 2151063"/>
              <a:gd name="connsiteY32" fmla="*/ 1101298 h 1182688"/>
              <a:gd name="connsiteX33" fmla="*/ 1844558 w 2151063"/>
              <a:gd name="connsiteY33" fmla="*/ 1084618 h 1182688"/>
              <a:gd name="connsiteX34" fmla="*/ 1905307 w 2151063"/>
              <a:gd name="connsiteY34" fmla="*/ 1062379 h 1182688"/>
              <a:gd name="connsiteX35" fmla="*/ 1934291 w 2151063"/>
              <a:gd name="connsiteY35" fmla="*/ 1048876 h 1182688"/>
              <a:gd name="connsiteX36" fmla="*/ 1948982 w 2151063"/>
              <a:gd name="connsiteY36" fmla="*/ 1041727 h 1182688"/>
              <a:gd name="connsiteX37" fmla="*/ 1975584 w 2151063"/>
              <a:gd name="connsiteY37" fmla="*/ 1025445 h 1182688"/>
              <a:gd name="connsiteX38" fmla="*/ 2000201 w 2151063"/>
              <a:gd name="connsiteY38" fmla="*/ 1007176 h 1182688"/>
              <a:gd name="connsiteX39" fmla="*/ 2022436 w 2151063"/>
              <a:gd name="connsiteY39" fmla="*/ 987717 h 1182688"/>
              <a:gd name="connsiteX40" fmla="*/ 2041892 w 2151063"/>
              <a:gd name="connsiteY40" fmla="*/ 966668 h 1182688"/>
              <a:gd name="connsiteX41" fmla="*/ 2059362 w 2151063"/>
              <a:gd name="connsiteY41" fmla="*/ 943635 h 1182688"/>
              <a:gd name="connsiteX42" fmla="*/ 2074450 w 2151063"/>
              <a:gd name="connsiteY42" fmla="*/ 919409 h 1182688"/>
              <a:gd name="connsiteX43" fmla="*/ 2087155 w 2151063"/>
              <a:gd name="connsiteY43" fmla="*/ 893992 h 1182688"/>
              <a:gd name="connsiteX44" fmla="*/ 2097081 w 2151063"/>
              <a:gd name="connsiteY44" fmla="*/ 867781 h 1182688"/>
              <a:gd name="connsiteX45" fmla="*/ 2105419 w 2151063"/>
              <a:gd name="connsiteY45" fmla="*/ 840379 h 1182688"/>
              <a:gd name="connsiteX46" fmla="*/ 2112566 w 2151063"/>
              <a:gd name="connsiteY46" fmla="*/ 797885 h 1182688"/>
              <a:gd name="connsiteX47" fmla="*/ 2112963 w 2151063"/>
              <a:gd name="connsiteY47" fmla="*/ 739109 h 1182688"/>
              <a:gd name="connsiteX48" fmla="*/ 2103831 w 2151063"/>
              <a:gd name="connsiteY48" fmla="*/ 678744 h 1182688"/>
              <a:gd name="connsiteX49" fmla="*/ 2094699 w 2151063"/>
              <a:gd name="connsiteY49" fmla="*/ 648561 h 1182688"/>
              <a:gd name="connsiteX50" fmla="*/ 2084773 w 2151063"/>
              <a:gd name="connsiteY50" fmla="*/ 621159 h 1182688"/>
              <a:gd name="connsiteX51" fmla="*/ 2059362 w 2151063"/>
              <a:gd name="connsiteY51" fmla="*/ 569928 h 1182688"/>
              <a:gd name="connsiteX52" fmla="*/ 233158 w 2151063"/>
              <a:gd name="connsiteY52" fmla="*/ 230187 h 1182688"/>
              <a:gd name="connsiteX53" fmla="*/ 206541 w 2151063"/>
              <a:gd name="connsiteY53" fmla="*/ 244085 h 1182688"/>
              <a:gd name="connsiteX54" fmla="*/ 158870 w 2151063"/>
              <a:gd name="connsiteY54" fmla="*/ 277836 h 1182688"/>
              <a:gd name="connsiteX55" fmla="*/ 117952 w 2151063"/>
              <a:gd name="connsiteY55" fmla="*/ 317146 h 1182688"/>
              <a:gd name="connsiteX56" fmla="*/ 84980 w 2151063"/>
              <a:gd name="connsiteY56" fmla="*/ 362810 h 1182688"/>
              <a:gd name="connsiteX57" fmla="*/ 59953 w 2151063"/>
              <a:gd name="connsiteY57" fmla="*/ 412444 h 1182688"/>
              <a:gd name="connsiteX58" fmla="*/ 43268 w 2151063"/>
              <a:gd name="connsiteY58" fmla="*/ 466446 h 1182688"/>
              <a:gd name="connsiteX59" fmla="*/ 34925 w 2151063"/>
              <a:gd name="connsiteY59" fmla="*/ 523624 h 1182688"/>
              <a:gd name="connsiteX60" fmla="*/ 36117 w 2151063"/>
              <a:gd name="connsiteY60" fmla="*/ 582788 h 1182688"/>
              <a:gd name="connsiteX61" fmla="*/ 40090 w 2151063"/>
              <a:gd name="connsiteY61" fmla="*/ 613363 h 1182688"/>
              <a:gd name="connsiteX62" fmla="*/ 46446 w 2151063"/>
              <a:gd name="connsiteY62" fmla="*/ 643143 h 1182688"/>
              <a:gd name="connsiteX63" fmla="*/ 65117 w 2151063"/>
              <a:gd name="connsiteY63" fmla="*/ 699528 h 1182688"/>
              <a:gd name="connsiteX64" fmla="*/ 91336 w 2151063"/>
              <a:gd name="connsiteY64" fmla="*/ 753133 h 1182688"/>
              <a:gd name="connsiteX65" fmla="*/ 123514 w 2151063"/>
              <a:gd name="connsiteY65" fmla="*/ 802767 h 1182688"/>
              <a:gd name="connsiteX66" fmla="*/ 162446 w 2151063"/>
              <a:gd name="connsiteY66" fmla="*/ 848430 h 1182688"/>
              <a:gd name="connsiteX67" fmla="*/ 205350 w 2151063"/>
              <a:gd name="connsiteY67" fmla="*/ 889726 h 1182688"/>
              <a:gd name="connsiteX68" fmla="*/ 252226 w 2151063"/>
              <a:gd name="connsiteY68" fmla="*/ 927051 h 1182688"/>
              <a:gd name="connsiteX69" fmla="*/ 302281 w 2151063"/>
              <a:gd name="connsiteY69" fmla="*/ 959611 h 1182688"/>
              <a:gd name="connsiteX70" fmla="*/ 328103 w 2151063"/>
              <a:gd name="connsiteY70" fmla="*/ 973906 h 1182688"/>
              <a:gd name="connsiteX71" fmla="*/ 356308 w 2151063"/>
              <a:gd name="connsiteY71" fmla="*/ 988994 h 1182688"/>
              <a:gd name="connsiteX72" fmla="*/ 414706 w 2151063"/>
              <a:gd name="connsiteY72" fmla="*/ 1014010 h 1182688"/>
              <a:gd name="connsiteX73" fmla="*/ 444500 w 2151063"/>
              <a:gd name="connsiteY73" fmla="*/ 1025525 h 1182688"/>
              <a:gd name="connsiteX74" fmla="*/ 419076 w 2151063"/>
              <a:gd name="connsiteY74" fmla="*/ 1013613 h 1182688"/>
              <a:gd name="connsiteX75" fmla="*/ 371007 w 2151063"/>
              <a:gd name="connsiteY75" fmla="*/ 988597 h 1182688"/>
              <a:gd name="connsiteX76" fmla="*/ 347171 w 2151063"/>
              <a:gd name="connsiteY76" fmla="*/ 973906 h 1182688"/>
              <a:gd name="connsiteX77" fmla="*/ 322541 w 2151063"/>
              <a:gd name="connsiteY77" fmla="*/ 958420 h 1182688"/>
              <a:gd name="connsiteX78" fmla="*/ 274473 w 2151063"/>
              <a:gd name="connsiteY78" fmla="*/ 922683 h 1182688"/>
              <a:gd name="connsiteX79" fmla="*/ 229583 w 2151063"/>
              <a:gd name="connsiteY79" fmla="*/ 882579 h 1182688"/>
              <a:gd name="connsiteX80" fmla="*/ 189459 w 2151063"/>
              <a:gd name="connsiteY80" fmla="*/ 838106 h 1182688"/>
              <a:gd name="connsiteX81" fmla="*/ 154103 w 2151063"/>
              <a:gd name="connsiteY81" fmla="*/ 790458 h 1182688"/>
              <a:gd name="connsiteX82" fmla="*/ 124706 w 2151063"/>
              <a:gd name="connsiteY82" fmla="*/ 738838 h 1182688"/>
              <a:gd name="connsiteX83" fmla="*/ 102062 w 2151063"/>
              <a:gd name="connsiteY83" fmla="*/ 683645 h 1182688"/>
              <a:gd name="connsiteX84" fmla="*/ 86966 w 2151063"/>
              <a:gd name="connsiteY84" fmla="*/ 625672 h 1182688"/>
              <a:gd name="connsiteX85" fmla="*/ 83391 w 2151063"/>
              <a:gd name="connsiteY85" fmla="*/ 595892 h 1182688"/>
              <a:gd name="connsiteX86" fmla="*/ 81405 w 2151063"/>
              <a:gd name="connsiteY86" fmla="*/ 569685 h 1182688"/>
              <a:gd name="connsiteX87" fmla="*/ 83391 w 2151063"/>
              <a:gd name="connsiteY87" fmla="*/ 518462 h 1182688"/>
              <a:gd name="connsiteX88" fmla="*/ 92131 w 2151063"/>
              <a:gd name="connsiteY88" fmla="*/ 468828 h 1182688"/>
              <a:gd name="connsiteX89" fmla="*/ 106829 w 2151063"/>
              <a:gd name="connsiteY89" fmla="*/ 419591 h 1182688"/>
              <a:gd name="connsiteX90" fmla="*/ 127089 w 2151063"/>
              <a:gd name="connsiteY90" fmla="*/ 373531 h 1182688"/>
              <a:gd name="connsiteX91" fmla="*/ 152117 w 2151063"/>
              <a:gd name="connsiteY91" fmla="*/ 329058 h 1182688"/>
              <a:gd name="connsiteX92" fmla="*/ 181911 w 2151063"/>
              <a:gd name="connsiteY92" fmla="*/ 287366 h 1182688"/>
              <a:gd name="connsiteX93" fmla="*/ 215281 w 2151063"/>
              <a:gd name="connsiteY93" fmla="*/ 248452 h 1182688"/>
              <a:gd name="connsiteX94" fmla="*/ 950292 w 2151063"/>
              <a:gd name="connsiteY94" fmla="*/ 112712 h 1182688"/>
              <a:gd name="connsiteX95" fmla="*/ 822075 w 2151063"/>
              <a:gd name="connsiteY95" fmla="*/ 115489 h 1182688"/>
              <a:gd name="connsiteX96" fmla="*/ 758561 w 2151063"/>
              <a:gd name="connsiteY96" fmla="*/ 119456 h 1182688"/>
              <a:gd name="connsiteX97" fmla="*/ 705369 w 2151063"/>
              <a:gd name="connsiteY97" fmla="*/ 124217 h 1182688"/>
              <a:gd name="connsiteX98" fmla="*/ 597397 w 2151063"/>
              <a:gd name="connsiteY98" fmla="*/ 136118 h 1182688"/>
              <a:gd name="connsiteX99" fmla="*/ 488631 w 2151063"/>
              <a:gd name="connsiteY99" fmla="*/ 153574 h 1182688"/>
              <a:gd name="connsiteX100" fmla="*/ 381849 w 2151063"/>
              <a:gd name="connsiteY100" fmla="*/ 178170 h 1182688"/>
              <a:gd name="connsiteX101" fmla="*/ 329848 w 2151063"/>
              <a:gd name="connsiteY101" fmla="*/ 193643 h 1182688"/>
              <a:gd name="connsiteX102" fmla="*/ 309206 w 2151063"/>
              <a:gd name="connsiteY102" fmla="*/ 208321 h 1182688"/>
              <a:gd name="connsiteX103" fmla="*/ 270304 w 2151063"/>
              <a:gd name="connsiteY103" fmla="*/ 239662 h 1182688"/>
              <a:gd name="connsiteX104" fmla="*/ 234181 w 2151063"/>
              <a:gd name="connsiteY104" fmla="*/ 274970 h 1182688"/>
              <a:gd name="connsiteX105" fmla="*/ 201631 w 2151063"/>
              <a:gd name="connsiteY105" fmla="*/ 313848 h 1182688"/>
              <a:gd name="connsiteX106" fmla="*/ 186943 w 2151063"/>
              <a:gd name="connsiteY106" fmla="*/ 334874 h 1182688"/>
              <a:gd name="connsiteX107" fmla="*/ 169080 w 2151063"/>
              <a:gd name="connsiteY107" fmla="*/ 362248 h 1182688"/>
              <a:gd name="connsiteX108" fmla="*/ 142087 w 2151063"/>
              <a:gd name="connsiteY108" fmla="*/ 418185 h 1182688"/>
              <a:gd name="connsiteX109" fmla="*/ 124621 w 2151063"/>
              <a:gd name="connsiteY109" fmla="*/ 475709 h 1182688"/>
              <a:gd name="connsiteX110" fmla="*/ 115888 w 2151063"/>
              <a:gd name="connsiteY110" fmla="*/ 534423 h 1182688"/>
              <a:gd name="connsiteX111" fmla="*/ 115888 w 2151063"/>
              <a:gd name="connsiteY111" fmla="*/ 593534 h 1182688"/>
              <a:gd name="connsiteX112" fmla="*/ 125415 w 2151063"/>
              <a:gd name="connsiteY112" fmla="*/ 652249 h 1182688"/>
              <a:gd name="connsiteX113" fmla="*/ 144469 w 2151063"/>
              <a:gd name="connsiteY113" fmla="*/ 709773 h 1182688"/>
              <a:gd name="connsiteX114" fmla="*/ 172256 w 2151063"/>
              <a:gd name="connsiteY114" fmla="*/ 765313 h 1182688"/>
              <a:gd name="connsiteX115" fmla="*/ 189722 w 2151063"/>
              <a:gd name="connsiteY115" fmla="*/ 792290 h 1182688"/>
              <a:gd name="connsiteX116" fmla="*/ 209570 w 2151063"/>
              <a:gd name="connsiteY116" fmla="*/ 818870 h 1182688"/>
              <a:gd name="connsiteX117" fmla="*/ 252044 w 2151063"/>
              <a:gd name="connsiteY117" fmla="*/ 866080 h 1182688"/>
              <a:gd name="connsiteX118" fmla="*/ 300076 w 2151063"/>
              <a:gd name="connsiteY118" fmla="*/ 908132 h 1182688"/>
              <a:gd name="connsiteX119" fmla="*/ 352077 w 2151063"/>
              <a:gd name="connsiteY119" fmla="*/ 944630 h 1182688"/>
              <a:gd name="connsiteX120" fmla="*/ 407651 w 2151063"/>
              <a:gd name="connsiteY120" fmla="*/ 976764 h 1182688"/>
              <a:gd name="connsiteX121" fmla="*/ 465210 w 2151063"/>
              <a:gd name="connsiteY121" fmla="*/ 1004931 h 1182688"/>
              <a:gd name="connsiteX122" fmla="*/ 524754 w 2151063"/>
              <a:gd name="connsiteY122" fmla="*/ 1029131 h 1182688"/>
              <a:gd name="connsiteX123" fmla="*/ 585488 w 2151063"/>
              <a:gd name="connsiteY123" fmla="*/ 1050157 h 1182688"/>
              <a:gd name="connsiteX124" fmla="*/ 616054 w 2151063"/>
              <a:gd name="connsiteY124" fmla="*/ 1059281 h 1182688"/>
              <a:gd name="connsiteX125" fmla="*/ 666467 w 2151063"/>
              <a:gd name="connsiteY125" fmla="*/ 1074753 h 1182688"/>
              <a:gd name="connsiteX126" fmla="*/ 717675 w 2151063"/>
              <a:gd name="connsiteY126" fmla="*/ 1089432 h 1182688"/>
              <a:gd name="connsiteX127" fmla="*/ 795875 w 2151063"/>
              <a:gd name="connsiteY127" fmla="*/ 1098953 h 1182688"/>
              <a:gd name="connsiteX128" fmla="*/ 873282 w 2151063"/>
              <a:gd name="connsiteY128" fmla="*/ 1105697 h 1182688"/>
              <a:gd name="connsiteX129" fmla="*/ 943940 w 2151063"/>
              <a:gd name="connsiteY129" fmla="*/ 1111251 h 1182688"/>
              <a:gd name="connsiteX130" fmla="*/ 1085654 w 2151063"/>
              <a:gd name="connsiteY130" fmla="*/ 1116012 h 1182688"/>
              <a:gd name="connsiteX131" fmla="*/ 1227765 w 2151063"/>
              <a:gd name="connsiteY131" fmla="*/ 1113632 h 1182688"/>
              <a:gd name="connsiteX132" fmla="*/ 1369081 w 2151063"/>
              <a:gd name="connsiteY132" fmla="*/ 1103714 h 1182688"/>
              <a:gd name="connsiteX133" fmla="*/ 1440136 w 2151063"/>
              <a:gd name="connsiteY133" fmla="*/ 1096176 h 1182688"/>
              <a:gd name="connsiteX134" fmla="*/ 1498886 w 2151063"/>
              <a:gd name="connsiteY134" fmla="*/ 1089432 h 1182688"/>
              <a:gd name="connsiteX135" fmla="*/ 1589392 w 2151063"/>
              <a:gd name="connsiteY135" fmla="*/ 1075944 h 1182688"/>
              <a:gd name="connsiteX136" fmla="*/ 1650127 w 2151063"/>
              <a:gd name="connsiteY136" fmla="*/ 1064439 h 1182688"/>
              <a:gd name="connsiteX137" fmla="*/ 1709670 w 2151063"/>
              <a:gd name="connsiteY137" fmla="*/ 1050554 h 1182688"/>
              <a:gd name="connsiteX138" fmla="*/ 1768420 w 2151063"/>
              <a:gd name="connsiteY138" fmla="*/ 1032701 h 1182688"/>
              <a:gd name="connsiteX139" fmla="*/ 1824391 w 2151063"/>
              <a:gd name="connsiteY139" fmla="*/ 1010088 h 1182688"/>
              <a:gd name="connsiteX140" fmla="*/ 1877980 w 2151063"/>
              <a:gd name="connsiteY140" fmla="*/ 981921 h 1182688"/>
              <a:gd name="connsiteX141" fmla="*/ 1902988 w 2151063"/>
              <a:gd name="connsiteY141" fmla="*/ 965259 h 1182688"/>
              <a:gd name="connsiteX142" fmla="*/ 1916485 w 2151063"/>
              <a:gd name="connsiteY142" fmla="*/ 956135 h 1182688"/>
              <a:gd name="connsiteX143" fmla="*/ 1941890 w 2151063"/>
              <a:gd name="connsiteY143" fmla="*/ 935109 h 1182688"/>
              <a:gd name="connsiteX144" fmla="*/ 1963723 w 2151063"/>
              <a:gd name="connsiteY144" fmla="*/ 912099 h 1182688"/>
              <a:gd name="connsiteX145" fmla="*/ 1982777 w 2151063"/>
              <a:gd name="connsiteY145" fmla="*/ 887899 h 1182688"/>
              <a:gd name="connsiteX146" fmla="*/ 1999449 w 2151063"/>
              <a:gd name="connsiteY146" fmla="*/ 862113 h 1182688"/>
              <a:gd name="connsiteX147" fmla="*/ 2013342 w 2151063"/>
              <a:gd name="connsiteY147" fmla="*/ 834739 h 1182688"/>
              <a:gd name="connsiteX148" fmla="*/ 2024457 w 2151063"/>
              <a:gd name="connsiteY148" fmla="*/ 806572 h 1182688"/>
              <a:gd name="connsiteX149" fmla="*/ 2032793 w 2151063"/>
              <a:gd name="connsiteY149" fmla="*/ 777612 h 1182688"/>
              <a:gd name="connsiteX150" fmla="*/ 2038351 w 2151063"/>
              <a:gd name="connsiteY150" fmla="*/ 747858 h 1182688"/>
              <a:gd name="connsiteX151" fmla="*/ 2041526 w 2151063"/>
              <a:gd name="connsiteY151" fmla="*/ 717707 h 1182688"/>
              <a:gd name="connsiteX152" fmla="*/ 2041526 w 2151063"/>
              <a:gd name="connsiteY152" fmla="*/ 671291 h 1182688"/>
              <a:gd name="connsiteX153" fmla="*/ 2032396 w 2151063"/>
              <a:gd name="connsiteY153" fmla="*/ 609403 h 1182688"/>
              <a:gd name="connsiteX154" fmla="*/ 2013342 w 2151063"/>
              <a:gd name="connsiteY154" fmla="*/ 548705 h 1182688"/>
              <a:gd name="connsiteX155" fmla="*/ 1999846 w 2151063"/>
              <a:gd name="connsiteY155" fmla="*/ 519745 h 1182688"/>
              <a:gd name="connsiteX156" fmla="*/ 1988731 w 2151063"/>
              <a:gd name="connsiteY156" fmla="*/ 497925 h 1182688"/>
              <a:gd name="connsiteX157" fmla="*/ 1962929 w 2151063"/>
              <a:gd name="connsiteY157" fmla="*/ 456667 h 1182688"/>
              <a:gd name="connsiteX158" fmla="*/ 1948241 w 2151063"/>
              <a:gd name="connsiteY158" fmla="*/ 437227 h 1182688"/>
              <a:gd name="connsiteX159" fmla="*/ 1925615 w 2151063"/>
              <a:gd name="connsiteY159" fmla="*/ 417788 h 1182688"/>
              <a:gd name="connsiteX160" fmla="*/ 1877980 w 2151063"/>
              <a:gd name="connsiteY160" fmla="*/ 381687 h 1182688"/>
              <a:gd name="connsiteX161" fmla="*/ 1827963 w 2151063"/>
              <a:gd name="connsiteY161" fmla="*/ 348759 h 1182688"/>
              <a:gd name="connsiteX162" fmla="*/ 1776756 w 2151063"/>
              <a:gd name="connsiteY162" fmla="*/ 319005 h 1182688"/>
              <a:gd name="connsiteX163" fmla="*/ 1750954 w 2151063"/>
              <a:gd name="connsiteY163" fmla="*/ 305120 h 1182688"/>
              <a:gd name="connsiteX164" fmla="*/ 1722373 w 2151063"/>
              <a:gd name="connsiteY164" fmla="*/ 290838 h 1182688"/>
              <a:gd name="connsiteX165" fmla="*/ 1664417 w 2151063"/>
              <a:gd name="connsiteY165" fmla="*/ 263068 h 1182688"/>
              <a:gd name="connsiteX166" fmla="*/ 1575896 w 2151063"/>
              <a:gd name="connsiteY166" fmla="*/ 225777 h 1182688"/>
              <a:gd name="connsiteX167" fmla="*/ 1454824 w 2151063"/>
              <a:gd name="connsiteY167" fmla="*/ 185708 h 1182688"/>
              <a:gd name="connsiteX168" fmla="*/ 1330973 w 2151063"/>
              <a:gd name="connsiteY168" fmla="*/ 154367 h 1182688"/>
              <a:gd name="connsiteX169" fmla="*/ 1205535 w 2151063"/>
              <a:gd name="connsiteY169" fmla="*/ 132548 h 1182688"/>
              <a:gd name="connsiteX170" fmla="*/ 1077715 w 2151063"/>
              <a:gd name="connsiteY170" fmla="*/ 118663 h 1182688"/>
              <a:gd name="connsiteX171" fmla="*/ 970360 w 2151063"/>
              <a:gd name="connsiteY171" fmla="*/ 31750 h 1182688"/>
              <a:gd name="connsiteX172" fmla="*/ 905670 w 2151063"/>
              <a:gd name="connsiteY172" fmla="*/ 32146 h 1182688"/>
              <a:gd name="connsiteX173" fmla="*/ 840582 w 2151063"/>
              <a:gd name="connsiteY173" fmla="*/ 35712 h 1182688"/>
              <a:gd name="connsiteX174" fmla="*/ 775891 w 2151063"/>
              <a:gd name="connsiteY174" fmla="*/ 41654 h 1182688"/>
              <a:gd name="connsiteX175" fmla="*/ 711994 w 2151063"/>
              <a:gd name="connsiteY175" fmla="*/ 51559 h 1182688"/>
              <a:gd name="connsiteX176" fmla="*/ 648098 w 2151063"/>
              <a:gd name="connsiteY176" fmla="*/ 64236 h 1182688"/>
              <a:gd name="connsiteX177" fmla="*/ 616744 w 2151063"/>
              <a:gd name="connsiteY177" fmla="*/ 71764 h 1182688"/>
              <a:gd name="connsiteX178" fmla="*/ 574279 w 2151063"/>
              <a:gd name="connsiteY178" fmla="*/ 82856 h 1182688"/>
              <a:gd name="connsiteX179" fmla="*/ 490538 w 2151063"/>
              <a:gd name="connsiteY179" fmla="*/ 110985 h 1182688"/>
              <a:gd name="connsiteX180" fmla="*/ 449263 w 2151063"/>
              <a:gd name="connsiteY180" fmla="*/ 128020 h 1182688"/>
              <a:gd name="connsiteX181" fmla="*/ 508794 w 2151063"/>
              <a:gd name="connsiteY181" fmla="*/ 115739 h 1182688"/>
              <a:gd name="connsiteX182" fmla="*/ 629048 w 2151063"/>
              <a:gd name="connsiteY182" fmla="*/ 96326 h 1182688"/>
              <a:gd name="connsiteX183" fmla="*/ 750491 w 2151063"/>
              <a:gd name="connsiteY183" fmla="*/ 83253 h 1182688"/>
              <a:gd name="connsiteX184" fmla="*/ 872729 w 2151063"/>
              <a:gd name="connsiteY184" fmla="*/ 77310 h 1182688"/>
              <a:gd name="connsiteX185" fmla="*/ 933451 w 2151063"/>
              <a:gd name="connsiteY185" fmla="*/ 76914 h 1182688"/>
              <a:gd name="connsiteX186" fmla="*/ 1003301 w 2151063"/>
              <a:gd name="connsiteY186" fmla="*/ 77706 h 1182688"/>
              <a:gd name="connsiteX187" fmla="*/ 1142207 w 2151063"/>
              <a:gd name="connsiteY187" fmla="*/ 87611 h 1182688"/>
              <a:gd name="connsiteX188" fmla="*/ 1245395 w 2151063"/>
              <a:gd name="connsiteY188" fmla="*/ 101873 h 1182688"/>
              <a:gd name="connsiteX189" fmla="*/ 1314451 w 2151063"/>
              <a:gd name="connsiteY189" fmla="*/ 114154 h 1182688"/>
              <a:gd name="connsiteX190" fmla="*/ 1382317 w 2151063"/>
              <a:gd name="connsiteY190" fmla="*/ 129209 h 1182688"/>
              <a:gd name="connsiteX191" fmla="*/ 1449785 w 2151063"/>
              <a:gd name="connsiteY191" fmla="*/ 146640 h 1182688"/>
              <a:gd name="connsiteX192" fmla="*/ 1483123 w 2151063"/>
              <a:gd name="connsiteY192" fmla="*/ 156148 h 1182688"/>
              <a:gd name="connsiteX193" fmla="*/ 1547417 w 2151063"/>
              <a:gd name="connsiteY193" fmla="*/ 176750 h 1182688"/>
              <a:gd name="connsiteX194" fmla="*/ 1643064 w 2151063"/>
              <a:gd name="connsiteY194" fmla="*/ 213197 h 1182688"/>
              <a:gd name="connsiteX195" fmla="*/ 1705770 w 2151063"/>
              <a:gd name="connsiteY195" fmla="*/ 240533 h 1182688"/>
              <a:gd name="connsiteX196" fmla="*/ 1736726 w 2151063"/>
              <a:gd name="connsiteY196" fmla="*/ 255588 h 1182688"/>
              <a:gd name="connsiteX197" fmla="*/ 1709342 w 2151063"/>
              <a:gd name="connsiteY197" fmla="*/ 238949 h 1182688"/>
              <a:gd name="connsiteX198" fmla="*/ 1653382 w 2151063"/>
              <a:gd name="connsiteY198" fmla="*/ 208047 h 1182688"/>
              <a:gd name="connsiteX199" fmla="*/ 1625601 w 2151063"/>
              <a:gd name="connsiteY199" fmla="*/ 193785 h 1182688"/>
              <a:gd name="connsiteX200" fmla="*/ 1596232 w 2151063"/>
              <a:gd name="connsiteY200" fmla="*/ 179523 h 1182688"/>
              <a:gd name="connsiteX201" fmla="*/ 1537495 w 2151063"/>
              <a:gd name="connsiteY201" fmla="*/ 152583 h 1182688"/>
              <a:gd name="connsiteX202" fmla="*/ 1477567 w 2151063"/>
              <a:gd name="connsiteY202" fmla="*/ 128416 h 1182688"/>
              <a:gd name="connsiteX203" fmla="*/ 1416448 w 2151063"/>
              <a:gd name="connsiteY203" fmla="*/ 107023 h 1182688"/>
              <a:gd name="connsiteX204" fmla="*/ 1354139 w 2151063"/>
              <a:gd name="connsiteY204" fmla="*/ 88007 h 1182688"/>
              <a:gd name="connsiteX205" fmla="*/ 1291432 w 2151063"/>
              <a:gd name="connsiteY205" fmla="*/ 72160 h 1182688"/>
              <a:gd name="connsiteX206" fmla="*/ 1227932 w 2151063"/>
              <a:gd name="connsiteY206" fmla="*/ 58294 h 1182688"/>
              <a:gd name="connsiteX207" fmla="*/ 1163638 w 2151063"/>
              <a:gd name="connsiteY207" fmla="*/ 47597 h 1182688"/>
              <a:gd name="connsiteX208" fmla="*/ 1099345 w 2151063"/>
              <a:gd name="connsiteY208" fmla="*/ 39277 h 1182688"/>
              <a:gd name="connsiteX209" fmla="*/ 1034654 w 2151063"/>
              <a:gd name="connsiteY209" fmla="*/ 34127 h 1182688"/>
              <a:gd name="connsiteX210" fmla="*/ 976240 w 2151063"/>
              <a:gd name="connsiteY210" fmla="*/ 0 h 1182688"/>
              <a:gd name="connsiteX211" fmla="*/ 1045347 w 2151063"/>
              <a:gd name="connsiteY211" fmla="*/ 3172 h 1182688"/>
              <a:gd name="connsiteX212" fmla="*/ 1114851 w 2151063"/>
              <a:gd name="connsiteY212" fmla="*/ 8723 h 1182688"/>
              <a:gd name="connsiteX213" fmla="*/ 1183959 w 2151063"/>
              <a:gd name="connsiteY213" fmla="*/ 18238 h 1182688"/>
              <a:gd name="connsiteX214" fmla="*/ 1252669 w 2151063"/>
              <a:gd name="connsiteY214" fmla="*/ 30529 h 1182688"/>
              <a:gd name="connsiteX215" fmla="*/ 1321379 w 2151063"/>
              <a:gd name="connsiteY215" fmla="*/ 45198 h 1182688"/>
              <a:gd name="connsiteX216" fmla="*/ 1389295 w 2151063"/>
              <a:gd name="connsiteY216" fmla="*/ 63833 h 1182688"/>
              <a:gd name="connsiteX217" fmla="*/ 1455622 w 2151063"/>
              <a:gd name="connsiteY217" fmla="*/ 85242 h 1182688"/>
              <a:gd name="connsiteX218" fmla="*/ 1521154 w 2151063"/>
              <a:gd name="connsiteY218" fmla="*/ 109427 h 1182688"/>
              <a:gd name="connsiteX219" fmla="*/ 1585496 w 2151063"/>
              <a:gd name="connsiteY219" fmla="*/ 136784 h 1182688"/>
              <a:gd name="connsiteX220" fmla="*/ 1647851 w 2151063"/>
              <a:gd name="connsiteY220" fmla="*/ 166916 h 1182688"/>
              <a:gd name="connsiteX221" fmla="*/ 1707823 w 2151063"/>
              <a:gd name="connsiteY221" fmla="*/ 200617 h 1182688"/>
              <a:gd name="connsiteX222" fmla="*/ 1766604 w 2151063"/>
              <a:gd name="connsiteY222" fmla="*/ 237093 h 1182688"/>
              <a:gd name="connsiteX223" fmla="*/ 1822605 w 2151063"/>
              <a:gd name="connsiteY223" fmla="*/ 275947 h 1182688"/>
              <a:gd name="connsiteX224" fmla="*/ 1849613 w 2151063"/>
              <a:gd name="connsiteY224" fmla="*/ 296961 h 1182688"/>
              <a:gd name="connsiteX225" fmla="*/ 1875826 w 2151063"/>
              <a:gd name="connsiteY225" fmla="*/ 317974 h 1182688"/>
              <a:gd name="connsiteX226" fmla="*/ 1924280 w 2151063"/>
              <a:gd name="connsiteY226" fmla="*/ 364362 h 1182688"/>
              <a:gd name="connsiteX227" fmla="*/ 1946919 w 2151063"/>
              <a:gd name="connsiteY227" fmla="*/ 388943 h 1182688"/>
              <a:gd name="connsiteX228" fmla="*/ 1957642 w 2151063"/>
              <a:gd name="connsiteY228" fmla="*/ 398458 h 1182688"/>
              <a:gd name="connsiteX229" fmla="*/ 1968366 w 2151063"/>
              <a:gd name="connsiteY229" fmla="*/ 407577 h 1182688"/>
              <a:gd name="connsiteX230" fmla="*/ 1991004 w 2151063"/>
              <a:gd name="connsiteY230" fmla="*/ 428194 h 1182688"/>
              <a:gd name="connsiteX231" fmla="*/ 2032707 w 2151063"/>
              <a:gd name="connsiteY231" fmla="*/ 472203 h 1182688"/>
              <a:gd name="connsiteX232" fmla="*/ 2069247 w 2151063"/>
              <a:gd name="connsiteY232" fmla="*/ 520177 h 1182688"/>
              <a:gd name="connsiteX233" fmla="*/ 2100226 w 2151063"/>
              <a:gd name="connsiteY233" fmla="*/ 572115 h 1182688"/>
              <a:gd name="connsiteX234" fmla="*/ 2124850 w 2151063"/>
              <a:gd name="connsiteY234" fmla="*/ 626432 h 1182688"/>
              <a:gd name="connsiteX235" fmla="*/ 2142325 w 2151063"/>
              <a:gd name="connsiteY235" fmla="*/ 683525 h 1182688"/>
              <a:gd name="connsiteX236" fmla="*/ 2151063 w 2151063"/>
              <a:gd name="connsiteY236" fmla="*/ 742600 h 1182688"/>
              <a:gd name="connsiteX237" fmla="*/ 2151063 w 2151063"/>
              <a:gd name="connsiteY237" fmla="*/ 803261 h 1182688"/>
              <a:gd name="connsiteX238" fmla="*/ 2147091 w 2151063"/>
              <a:gd name="connsiteY238" fmla="*/ 834186 h 1182688"/>
              <a:gd name="connsiteX239" fmla="*/ 2144311 w 2151063"/>
              <a:gd name="connsiteY239" fmla="*/ 848855 h 1182688"/>
              <a:gd name="connsiteX240" fmla="*/ 2136765 w 2151063"/>
              <a:gd name="connsiteY240" fmla="*/ 878195 h 1182688"/>
              <a:gd name="connsiteX241" fmla="*/ 2126439 w 2151063"/>
              <a:gd name="connsiteY241" fmla="*/ 905551 h 1182688"/>
              <a:gd name="connsiteX242" fmla="*/ 2114524 w 2151063"/>
              <a:gd name="connsiteY242" fmla="*/ 931322 h 1182688"/>
              <a:gd name="connsiteX243" fmla="*/ 2092282 w 2151063"/>
              <a:gd name="connsiteY243" fmla="*/ 966609 h 1182688"/>
              <a:gd name="connsiteX244" fmla="*/ 2055743 w 2151063"/>
              <a:gd name="connsiteY244" fmla="*/ 1008239 h 1182688"/>
              <a:gd name="connsiteX245" fmla="*/ 2013246 w 2151063"/>
              <a:gd name="connsiteY245" fmla="*/ 1043921 h 1182688"/>
              <a:gd name="connsiteX246" fmla="*/ 1964791 w 2151063"/>
              <a:gd name="connsiteY246" fmla="*/ 1074054 h 1182688"/>
              <a:gd name="connsiteX247" fmla="*/ 1912762 w 2151063"/>
              <a:gd name="connsiteY247" fmla="*/ 1098239 h 1182688"/>
              <a:gd name="connsiteX248" fmla="*/ 1857556 w 2151063"/>
              <a:gd name="connsiteY248" fmla="*/ 1117666 h 1182688"/>
              <a:gd name="connsiteX249" fmla="*/ 1829754 w 2151063"/>
              <a:gd name="connsiteY249" fmla="*/ 1125596 h 1182688"/>
              <a:gd name="connsiteX250" fmla="*/ 1792817 w 2151063"/>
              <a:gd name="connsiteY250" fmla="*/ 1134318 h 1182688"/>
              <a:gd name="connsiteX251" fmla="*/ 1717753 w 2151063"/>
              <a:gd name="connsiteY251" fmla="*/ 1148988 h 1182688"/>
              <a:gd name="connsiteX252" fmla="*/ 1641894 w 2151063"/>
              <a:gd name="connsiteY252" fmla="*/ 1160882 h 1182688"/>
              <a:gd name="connsiteX253" fmla="*/ 1565240 w 2151063"/>
              <a:gd name="connsiteY253" fmla="*/ 1169208 h 1182688"/>
              <a:gd name="connsiteX254" fmla="*/ 1450061 w 2151063"/>
              <a:gd name="connsiteY254" fmla="*/ 1177930 h 1182688"/>
              <a:gd name="connsiteX255" fmla="*/ 1295960 w 2151063"/>
              <a:gd name="connsiteY255" fmla="*/ 1181895 h 1182688"/>
              <a:gd name="connsiteX256" fmla="*/ 1219704 w 2151063"/>
              <a:gd name="connsiteY256" fmla="*/ 1182688 h 1182688"/>
              <a:gd name="connsiteX257" fmla="*/ 1137093 w 2151063"/>
              <a:gd name="connsiteY257" fmla="*/ 1182688 h 1182688"/>
              <a:gd name="connsiteX258" fmla="*/ 971076 w 2151063"/>
              <a:gd name="connsiteY258" fmla="*/ 1177930 h 1182688"/>
              <a:gd name="connsiteX259" fmla="*/ 723243 w 2151063"/>
              <a:gd name="connsiteY259" fmla="*/ 1163657 h 1182688"/>
              <a:gd name="connsiteX260" fmla="*/ 558021 w 2151063"/>
              <a:gd name="connsiteY260" fmla="*/ 1150177 h 1182688"/>
              <a:gd name="connsiteX261" fmla="*/ 552064 w 2151063"/>
              <a:gd name="connsiteY261" fmla="*/ 1148988 h 1182688"/>
              <a:gd name="connsiteX262" fmla="*/ 546504 w 2151063"/>
              <a:gd name="connsiteY262" fmla="*/ 1141851 h 1182688"/>
              <a:gd name="connsiteX263" fmla="*/ 546504 w 2151063"/>
              <a:gd name="connsiteY263" fmla="*/ 1132732 h 1182688"/>
              <a:gd name="connsiteX264" fmla="*/ 552064 w 2151063"/>
              <a:gd name="connsiteY264" fmla="*/ 1125992 h 1182688"/>
              <a:gd name="connsiteX265" fmla="*/ 558021 w 2151063"/>
              <a:gd name="connsiteY265" fmla="*/ 1125596 h 1182688"/>
              <a:gd name="connsiteX266" fmla="*/ 679555 w 2151063"/>
              <a:gd name="connsiteY266" fmla="*/ 1131146 h 1182688"/>
              <a:gd name="connsiteX267" fmla="*/ 801486 w 2151063"/>
              <a:gd name="connsiteY267" fmla="*/ 1136697 h 1182688"/>
              <a:gd name="connsiteX268" fmla="*/ 774081 w 2151063"/>
              <a:gd name="connsiteY268" fmla="*/ 1130750 h 1182688"/>
              <a:gd name="connsiteX269" fmla="*/ 747471 w 2151063"/>
              <a:gd name="connsiteY269" fmla="*/ 1124010 h 1182688"/>
              <a:gd name="connsiteX270" fmla="*/ 680349 w 2151063"/>
              <a:gd name="connsiteY270" fmla="*/ 1114494 h 1182688"/>
              <a:gd name="connsiteX271" fmla="*/ 614419 w 2151063"/>
              <a:gd name="connsiteY271" fmla="*/ 1102996 h 1182688"/>
              <a:gd name="connsiteX272" fmla="*/ 581057 w 2151063"/>
              <a:gd name="connsiteY272" fmla="*/ 1096256 h 1182688"/>
              <a:gd name="connsiteX273" fmla="*/ 515127 w 2151063"/>
              <a:gd name="connsiteY273" fmla="*/ 1079604 h 1182688"/>
              <a:gd name="connsiteX274" fmla="*/ 450389 w 2151063"/>
              <a:gd name="connsiteY274" fmla="*/ 1060177 h 1182688"/>
              <a:gd name="connsiteX275" fmla="*/ 386445 w 2151063"/>
              <a:gd name="connsiteY275" fmla="*/ 1036388 h 1182688"/>
              <a:gd name="connsiteX276" fmla="*/ 325281 w 2151063"/>
              <a:gd name="connsiteY276" fmla="*/ 1007842 h 1182688"/>
              <a:gd name="connsiteX277" fmla="*/ 266500 w 2151063"/>
              <a:gd name="connsiteY277" fmla="*/ 974935 h 1182688"/>
              <a:gd name="connsiteX278" fmla="*/ 210896 w 2151063"/>
              <a:gd name="connsiteY278" fmla="*/ 936476 h 1182688"/>
              <a:gd name="connsiteX279" fmla="*/ 159265 w 2151063"/>
              <a:gd name="connsiteY279" fmla="*/ 891675 h 1182688"/>
              <a:gd name="connsiteX280" fmla="*/ 135832 w 2151063"/>
              <a:gd name="connsiteY280" fmla="*/ 867093 h 1182688"/>
              <a:gd name="connsiteX281" fmla="*/ 116370 w 2151063"/>
              <a:gd name="connsiteY281" fmla="*/ 844891 h 1182688"/>
              <a:gd name="connsiteX282" fmla="*/ 80625 w 2151063"/>
              <a:gd name="connsiteY282" fmla="*/ 797710 h 1182688"/>
              <a:gd name="connsiteX283" fmla="*/ 50838 w 2151063"/>
              <a:gd name="connsiteY283" fmla="*/ 746564 h 1182688"/>
              <a:gd name="connsiteX284" fmla="*/ 27802 w 2151063"/>
              <a:gd name="connsiteY284" fmla="*/ 693833 h 1182688"/>
              <a:gd name="connsiteX285" fmla="*/ 11121 w 2151063"/>
              <a:gd name="connsiteY285" fmla="*/ 638326 h 1182688"/>
              <a:gd name="connsiteX286" fmla="*/ 1589 w 2151063"/>
              <a:gd name="connsiteY286" fmla="*/ 581234 h 1182688"/>
              <a:gd name="connsiteX287" fmla="*/ 0 w 2151063"/>
              <a:gd name="connsiteY287" fmla="*/ 523348 h 1182688"/>
              <a:gd name="connsiteX288" fmla="*/ 7149 w 2151063"/>
              <a:gd name="connsiteY288" fmla="*/ 464273 h 1182688"/>
              <a:gd name="connsiteX289" fmla="*/ 14298 w 2151063"/>
              <a:gd name="connsiteY289" fmla="*/ 434934 h 1182688"/>
              <a:gd name="connsiteX290" fmla="*/ 22639 w 2151063"/>
              <a:gd name="connsiteY290" fmla="*/ 406388 h 1182688"/>
              <a:gd name="connsiteX291" fmla="*/ 45674 w 2151063"/>
              <a:gd name="connsiteY291" fmla="*/ 355639 h 1182688"/>
              <a:gd name="connsiteX292" fmla="*/ 75065 w 2151063"/>
              <a:gd name="connsiteY292" fmla="*/ 311630 h 1182688"/>
              <a:gd name="connsiteX293" fmla="*/ 110413 w 2151063"/>
              <a:gd name="connsiteY293" fmla="*/ 272776 h 1182688"/>
              <a:gd name="connsiteX294" fmla="*/ 150527 w 2151063"/>
              <a:gd name="connsiteY294" fmla="*/ 239868 h 1182688"/>
              <a:gd name="connsiteX295" fmla="*/ 195407 w 2151063"/>
              <a:gd name="connsiteY295" fmla="*/ 211718 h 1182688"/>
              <a:gd name="connsiteX296" fmla="*/ 243861 w 2151063"/>
              <a:gd name="connsiteY296" fmla="*/ 188723 h 1182688"/>
              <a:gd name="connsiteX297" fmla="*/ 294699 w 2151063"/>
              <a:gd name="connsiteY297" fmla="*/ 168502 h 1182688"/>
              <a:gd name="connsiteX298" fmla="*/ 320912 w 2151063"/>
              <a:gd name="connsiteY298" fmla="*/ 160573 h 1182688"/>
              <a:gd name="connsiteX299" fmla="*/ 348317 w 2151063"/>
              <a:gd name="connsiteY299" fmla="*/ 143524 h 1182688"/>
              <a:gd name="connsiteX300" fmla="*/ 404317 w 2151063"/>
              <a:gd name="connsiteY300" fmla="*/ 112599 h 1182688"/>
              <a:gd name="connsiteX301" fmla="*/ 462701 w 2151063"/>
              <a:gd name="connsiteY301" fmla="*/ 86432 h 1182688"/>
              <a:gd name="connsiteX302" fmla="*/ 523468 w 2151063"/>
              <a:gd name="connsiteY302" fmla="*/ 64229 h 1182688"/>
              <a:gd name="connsiteX303" fmla="*/ 585029 w 2151063"/>
              <a:gd name="connsiteY303" fmla="*/ 45991 h 1182688"/>
              <a:gd name="connsiteX304" fmla="*/ 647781 w 2151063"/>
              <a:gd name="connsiteY304" fmla="*/ 30925 h 1182688"/>
              <a:gd name="connsiteX305" fmla="*/ 711328 w 2151063"/>
              <a:gd name="connsiteY305" fmla="*/ 19427 h 1182688"/>
              <a:gd name="connsiteX306" fmla="*/ 774478 w 2151063"/>
              <a:gd name="connsiteY306" fmla="*/ 10308 h 1182688"/>
              <a:gd name="connsiteX307" fmla="*/ 805854 w 2151063"/>
              <a:gd name="connsiteY307" fmla="*/ 7137 h 1182688"/>
              <a:gd name="connsiteX308" fmla="*/ 839614 w 2151063"/>
              <a:gd name="connsiteY308" fmla="*/ 4361 h 1182688"/>
              <a:gd name="connsiteX309" fmla="*/ 907927 w 2151063"/>
              <a:gd name="connsiteY309" fmla="*/ 396 h 11826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  <a:cxn ang="0">
                <a:pos x="connsiteX291" y="connsiteY291"/>
              </a:cxn>
              <a:cxn ang="0">
                <a:pos x="connsiteX292" y="connsiteY292"/>
              </a:cxn>
              <a:cxn ang="0">
                <a:pos x="connsiteX293" y="connsiteY293"/>
              </a:cxn>
              <a:cxn ang="0">
                <a:pos x="connsiteX294" y="connsiteY294"/>
              </a:cxn>
              <a:cxn ang="0">
                <a:pos x="connsiteX295" y="connsiteY295"/>
              </a:cxn>
              <a:cxn ang="0">
                <a:pos x="connsiteX296" y="connsiteY296"/>
              </a:cxn>
              <a:cxn ang="0">
                <a:pos x="connsiteX297" y="connsiteY297"/>
              </a:cxn>
              <a:cxn ang="0">
                <a:pos x="connsiteX298" y="connsiteY298"/>
              </a:cxn>
              <a:cxn ang="0">
                <a:pos x="connsiteX299" y="connsiteY299"/>
              </a:cxn>
              <a:cxn ang="0">
                <a:pos x="connsiteX300" y="connsiteY300"/>
              </a:cxn>
              <a:cxn ang="0">
                <a:pos x="connsiteX301" y="connsiteY301"/>
              </a:cxn>
              <a:cxn ang="0">
                <a:pos x="connsiteX302" y="connsiteY302"/>
              </a:cxn>
              <a:cxn ang="0">
                <a:pos x="connsiteX303" y="connsiteY303"/>
              </a:cxn>
              <a:cxn ang="0">
                <a:pos x="connsiteX304" y="connsiteY304"/>
              </a:cxn>
              <a:cxn ang="0">
                <a:pos x="connsiteX305" y="connsiteY305"/>
              </a:cxn>
              <a:cxn ang="0">
                <a:pos x="connsiteX306" y="connsiteY306"/>
              </a:cxn>
              <a:cxn ang="0">
                <a:pos x="connsiteX307" y="connsiteY307"/>
              </a:cxn>
              <a:cxn ang="0">
                <a:pos x="connsiteX308" y="connsiteY308"/>
              </a:cxn>
              <a:cxn ang="0">
                <a:pos x="connsiteX309" y="connsiteY309"/>
              </a:cxn>
            </a:cxnLst>
            <a:rect l="l" t="t" r="r" b="b"/>
            <a:pathLst>
              <a:path w="2151063" h="1182688">
                <a:moveTo>
                  <a:pt x="2044671" y="546100"/>
                </a:moveTo>
                <a:lnTo>
                  <a:pt x="2052215" y="567545"/>
                </a:lnTo>
                <a:lnTo>
                  <a:pt x="2064523" y="611628"/>
                </a:lnTo>
                <a:lnTo>
                  <a:pt x="2072464" y="657298"/>
                </a:lnTo>
                <a:lnTo>
                  <a:pt x="2074847" y="704161"/>
                </a:lnTo>
                <a:lnTo>
                  <a:pt x="2073258" y="728386"/>
                </a:lnTo>
                <a:lnTo>
                  <a:pt x="2070876" y="758171"/>
                </a:lnTo>
                <a:lnTo>
                  <a:pt x="2056979" y="813771"/>
                </a:lnTo>
                <a:lnTo>
                  <a:pt x="2034745" y="864207"/>
                </a:lnTo>
                <a:lnTo>
                  <a:pt x="2004966" y="909481"/>
                </a:lnTo>
                <a:lnTo>
                  <a:pt x="1968438" y="949989"/>
                </a:lnTo>
                <a:lnTo>
                  <a:pt x="1926350" y="985731"/>
                </a:lnTo>
                <a:lnTo>
                  <a:pt x="1879102" y="1015913"/>
                </a:lnTo>
                <a:lnTo>
                  <a:pt x="1827882" y="1041330"/>
                </a:lnTo>
                <a:lnTo>
                  <a:pt x="1801280" y="1052053"/>
                </a:lnTo>
                <a:lnTo>
                  <a:pt x="1767928" y="1064364"/>
                </a:lnTo>
                <a:lnTo>
                  <a:pt x="1699239" y="1085015"/>
                </a:lnTo>
                <a:lnTo>
                  <a:pt x="1629358" y="1102092"/>
                </a:lnTo>
                <a:lnTo>
                  <a:pt x="1557889" y="1114801"/>
                </a:lnTo>
                <a:lnTo>
                  <a:pt x="1449892" y="1129892"/>
                </a:lnTo>
                <a:lnTo>
                  <a:pt x="1304969" y="1141012"/>
                </a:lnTo>
                <a:lnTo>
                  <a:pt x="1234692" y="1144189"/>
                </a:lnTo>
                <a:lnTo>
                  <a:pt x="1219604" y="1144586"/>
                </a:lnTo>
                <a:lnTo>
                  <a:pt x="1204913" y="1145380"/>
                </a:lnTo>
                <a:lnTo>
                  <a:pt x="1205310" y="1146969"/>
                </a:lnTo>
                <a:lnTo>
                  <a:pt x="1205310" y="1147763"/>
                </a:lnTo>
                <a:lnTo>
                  <a:pt x="1259309" y="1147366"/>
                </a:lnTo>
                <a:lnTo>
                  <a:pt x="1367306" y="1143792"/>
                </a:lnTo>
                <a:lnTo>
                  <a:pt x="1420908" y="1140615"/>
                </a:lnTo>
                <a:lnTo>
                  <a:pt x="1484832" y="1137040"/>
                </a:lnTo>
                <a:lnTo>
                  <a:pt x="1616256" y="1127906"/>
                </a:lnTo>
                <a:lnTo>
                  <a:pt x="1715915" y="1114404"/>
                </a:lnTo>
                <a:lnTo>
                  <a:pt x="1781031" y="1101298"/>
                </a:lnTo>
                <a:lnTo>
                  <a:pt x="1844558" y="1084618"/>
                </a:lnTo>
                <a:lnTo>
                  <a:pt x="1905307" y="1062379"/>
                </a:lnTo>
                <a:lnTo>
                  <a:pt x="1934291" y="1048876"/>
                </a:lnTo>
                <a:lnTo>
                  <a:pt x="1948982" y="1041727"/>
                </a:lnTo>
                <a:lnTo>
                  <a:pt x="1975584" y="1025445"/>
                </a:lnTo>
                <a:lnTo>
                  <a:pt x="2000201" y="1007176"/>
                </a:lnTo>
                <a:lnTo>
                  <a:pt x="2022436" y="987717"/>
                </a:lnTo>
                <a:lnTo>
                  <a:pt x="2041892" y="966668"/>
                </a:lnTo>
                <a:lnTo>
                  <a:pt x="2059362" y="943635"/>
                </a:lnTo>
                <a:lnTo>
                  <a:pt x="2074450" y="919409"/>
                </a:lnTo>
                <a:lnTo>
                  <a:pt x="2087155" y="893992"/>
                </a:lnTo>
                <a:lnTo>
                  <a:pt x="2097081" y="867781"/>
                </a:lnTo>
                <a:lnTo>
                  <a:pt x="2105419" y="840379"/>
                </a:lnTo>
                <a:lnTo>
                  <a:pt x="2112566" y="797885"/>
                </a:lnTo>
                <a:lnTo>
                  <a:pt x="2112963" y="739109"/>
                </a:lnTo>
                <a:lnTo>
                  <a:pt x="2103831" y="678744"/>
                </a:lnTo>
                <a:lnTo>
                  <a:pt x="2094699" y="648561"/>
                </a:lnTo>
                <a:lnTo>
                  <a:pt x="2084773" y="621159"/>
                </a:lnTo>
                <a:lnTo>
                  <a:pt x="2059362" y="569928"/>
                </a:lnTo>
                <a:close/>
                <a:moveTo>
                  <a:pt x="233158" y="230187"/>
                </a:moveTo>
                <a:lnTo>
                  <a:pt x="206541" y="244085"/>
                </a:lnTo>
                <a:lnTo>
                  <a:pt x="158870" y="277836"/>
                </a:lnTo>
                <a:lnTo>
                  <a:pt x="117952" y="317146"/>
                </a:lnTo>
                <a:lnTo>
                  <a:pt x="84980" y="362810"/>
                </a:lnTo>
                <a:lnTo>
                  <a:pt x="59953" y="412444"/>
                </a:lnTo>
                <a:lnTo>
                  <a:pt x="43268" y="466446"/>
                </a:lnTo>
                <a:lnTo>
                  <a:pt x="34925" y="523624"/>
                </a:lnTo>
                <a:lnTo>
                  <a:pt x="36117" y="582788"/>
                </a:lnTo>
                <a:lnTo>
                  <a:pt x="40090" y="613363"/>
                </a:lnTo>
                <a:lnTo>
                  <a:pt x="46446" y="643143"/>
                </a:lnTo>
                <a:lnTo>
                  <a:pt x="65117" y="699528"/>
                </a:lnTo>
                <a:lnTo>
                  <a:pt x="91336" y="753133"/>
                </a:lnTo>
                <a:lnTo>
                  <a:pt x="123514" y="802767"/>
                </a:lnTo>
                <a:lnTo>
                  <a:pt x="162446" y="848430"/>
                </a:lnTo>
                <a:lnTo>
                  <a:pt x="205350" y="889726"/>
                </a:lnTo>
                <a:lnTo>
                  <a:pt x="252226" y="927051"/>
                </a:lnTo>
                <a:lnTo>
                  <a:pt x="302281" y="959611"/>
                </a:lnTo>
                <a:lnTo>
                  <a:pt x="328103" y="973906"/>
                </a:lnTo>
                <a:lnTo>
                  <a:pt x="356308" y="988994"/>
                </a:lnTo>
                <a:lnTo>
                  <a:pt x="414706" y="1014010"/>
                </a:lnTo>
                <a:lnTo>
                  <a:pt x="444500" y="1025525"/>
                </a:lnTo>
                <a:lnTo>
                  <a:pt x="419076" y="1013613"/>
                </a:lnTo>
                <a:lnTo>
                  <a:pt x="371007" y="988597"/>
                </a:lnTo>
                <a:lnTo>
                  <a:pt x="347171" y="973906"/>
                </a:lnTo>
                <a:lnTo>
                  <a:pt x="322541" y="958420"/>
                </a:lnTo>
                <a:lnTo>
                  <a:pt x="274473" y="922683"/>
                </a:lnTo>
                <a:lnTo>
                  <a:pt x="229583" y="882579"/>
                </a:lnTo>
                <a:lnTo>
                  <a:pt x="189459" y="838106"/>
                </a:lnTo>
                <a:lnTo>
                  <a:pt x="154103" y="790458"/>
                </a:lnTo>
                <a:lnTo>
                  <a:pt x="124706" y="738838"/>
                </a:lnTo>
                <a:lnTo>
                  <a:pt x="102062" y="683645"/>
                </a:lnTo>
                <a:lnTo>
                  <a:pt x="86966" y="625672"/>
                </a:lnTo>
                <a:lnTo>
                  <a:pt x="83391" y="595892"/>
                </a:lnTo>
                <a:lnTo>
                  <a:pt x="81405" y="569685"/>
                </a:lnTo>
                <a:lnTo>
                  <a:pt x="83391" y="518462"/>
                </a:lnTo>
                <a:lnTo>
                  <a:pt x="92131" y="468828"/>
                </a:lnTo>
                <a:lnTo>
                  <a:pt x="106829" y="419591"/>
                </a:lnTo>
                <a:lnTo>
                  <a:pt x="127089" y="373531"/>
                </a:lnTo>
                <a:lnTo>
                  <a:pt x="152117" y="329058"/>
                </a:lnTo>
                <a:lnTo>
                  <a:pt x="181911" y="287366"/>
                </a:lnTo>
                <a:lnTo>
                  <a:pt x="215281" y="248452"/>
                </a:lnTo>
                <a:close/>
                <a:moveTo>
                  <a:pt x="950292" y="112712"/>
                </a:moveTo>
                <a:lnTo>
                  <a:pt x="822075" y="115489"/>
                </a:lnTo>
                <a:lnTo>
                  <a:pt x="758561" y="119456"/>
                </a:lnTo>
                <a:lnTo>
                  <a:pt x="705369" y="124217"/>
                </a:lnTo>
                <a:lnTo>
                  <a:pt x="597397" y="136118"/>
                </a:lnTo>
                <a:lnTo>
                  <a:pt x="488631" y="153574"/>
                </a:lnTo>
                <a:lnTo>
                  <a:pt x="381849" y="178170"/>
                </a:lnTo>
                <a:lnTo>
                  <a:pt x="329848" y="193643"/>
                </a:lnTo>
                <a:lnTo>
                  <a:pt x="309206" y="208321"/>
                </a:lnTo>
                <a:lnTo>
                  <a:pt x="270304" y="239662"/>
                </a:lnTo>
                <a:lnTo>
                  <a:pt x="234181" y="274970"/>
                </a:lnTo>
                <a:lnTo>
                  <a:pt x="201631" y="313848"/>
                </a:lnTo>
                <a:lnTo>
                  <a:pt x="186943" y="334874"/>
                </a:lnTo>
                <a:lnTo>
                  <a:pt x="169080" y="362248"/>
                </a:lnTo>
                <a:lnTo>
                  <a:pt x="142087" y="418185"/>
                </a:lnTo>
                <a:lnTo>
                  <a:pt x="124621" y="475709"/>
                </a:lnTo>
                <a:lnTo>
                  <a:pt x="115888" y="534423"/>
                </a:lnTo>
                <a:lnTo>
                  <a:pt x="115888" y="593534"/>
                </a:lnTo>
                <a:lnTo>
                  <a:pt x="125415" y="652249"/>
                </a:lnTo>
                <a:lnTo>
                  <a:pt x="144469" y="709773"/>
                </a:lnTo>
                <a:lnTo>
                  <a:pt x="172256" y="765313"/>
                </a:lnTo>
                <a:lnTo>
                  <a:pt x="189722" y="792290"/>
                </a:lnTo>
                <a:lnTo>
                  <a:pt x="209570" y="818870"/>
                </a:lnTo>
                <a:lnTo>
                  <a:pt x="252044" y="866080"/>
                </a:lnTo>
                <a:lnTo>
                  <a:pt x="300076" y="908132"/>
                </a:lnTo>
                <a:lnTo>
                  <a:pt x="352077" y="944630"/>
                </a:lnTo>
                <a:lnTo>
                  <a:pt x="407651" y="976764"/>
                </a:lnTo>
                <a:lnTo>
                  <a:pt x="465210" y="1004931"/>
                </a:lnTo>
                <a:lnTo>
                  <a:pt x="524754" y="1029131"/>
                </a:lnTo>
                <a:lnTo>
                  <a:pt x="585488" y="1050157"/>
                </a:lnTo>
                <a:lnTo>
                  <a:pt x="616054" y="1059281"/>
                </a:lnTo>
                <a:lnTo>
                  <a:pt x="666467" y="1074753"/>
                </a:lnTo>
                <a:lnTo>
                  <a:pt x="717675" y="1089432"/>
                </a:lnTo>
                <a:lnTo>
                  <a:pt x="795875" y="1098953"/>
                </a:lnTo>
                <a:lnTo>
                  <a:pt x="873282" y="1105697"/>
                </a:lnTo>
                <a:lnTo>
                  <a:pt x="943940" y="1111251"/>
                </a:lnTo>
                <a:lnTo>
                  <a:pt x="1085654" y="1116012"/>
                </a:lnTo>
                <a:lnTo>
                  <a:pt x="1227765" y="1113632"/>
                </a:lnTo>
                <a:lnTo>
                  <a:pt x="1369081" y="1103714"/>
                </a:lnTo>
                <a:lnTo>
                  <a:pt x="1440136" y="1096176"/>
                </a:lnTo>
                <a:lnTo>
                  <a:pt x="1498886" y="1089432"/>
                </a:lnTo>
                <a:lnTo>
                  <a:pt x="1589392" y="1075944"/>
                </a:lnTo>
                <a:lnTo>
                  <a:pt x="1650127" y="1064439"/>
                </a:lnTo>
                <a:lnTo>
                  <a:pt x="1709670" y="1050554"/>
                </a:lnTo>
                <a:lnTo>
                  <a:pt x="1768420" y="1032701"/>
                </a:lnTo>
                <a:lnTo>
                  <a:pt x="1824391" y="1010088"/>
                </a:lnTo>
                <a:lnTo>
                  <a:pt x="1877980" y="981921"/>
                </a:lnTo>
                <a:lnTo>
                  <a:pt x="1902988" y="965259"/>
                </a:lnTo>
                <a:lnTo>
                  <a:pt x="1916485" y="956135"/>
                </a:lnTo>
                <a:lnTo>
                  <a:pt x="1941890" y="935109"/>
                </a:lnTo>
                <a:lnTo>
                  <a:pt x="1963723" y="912099"/>
                </a:lnTo>
                <a:lnTo>
                  <a:pt x="1982777" y="887899"/>
                </a:lnTo>
                <a:lnTo>
                  <a:pt x="1999449" y="862113"/>
                </a:lnTo>
                <a:lnTo>
                  <a:pt x="2013342" y="834739"/>
                </a:lnTo>
                <a:lnTo>
                  <a:pt x="2024457" y="806572"/>
                </a:lnTo>
                <a:lnTo>
                  <a:pt x="2032793" y="777612"/>
                </a:lnTo>
                <a:lnTo>
                  <a:pt x="2038351" y="747858"/>
                </a:lnTo>
                <a:lnTo>
                  <a:pt x="2041526" y="717707"/>
                </a:lnTo>
                <a:lnTo>
                  <a:pt x="2041526" y="671291"/>
                </a:lnTo>
                <a:lnTo>
                  <a:pt x="2032396" y="609403"/>
                </a:lnTo>
                <a:lnTo>
                  <a:pt x="2013342" y="548705"/>
                </a:lnTo>
                <a:lnTo>
                  <a:pt x="1999846" y="519745"/>
                </a:lnTo>
                <a:lnTo>
                  <a:pt x="1988731" y="497925"/>
                </a:lnTo>
                <a:lnTo>
                  <a:pt x="1962929" y="456667"/>
                </a:lnTo>
                <a:lnTo>
                  <a:pt x="1948241" y="437227"/>
                </a:lnTo>
                <a:lnTo>
                  <a:pt x="1925615" y="417788"/>
                </a:lnTo>
                <a:lnTo>
                  <a:pt x="1877980" y="381687"/>
                </a:lnTo>
                <a:lnTo>
                  <a:pt x="1827963" y="348759"/>
                </a:lnTo>
                <a:lnTo>
                  <a:pt x="1776756" y="319005"/>
                </a:lnTo>
                <a:lnTo>
                  <a:pt x="1750954" y="305120"/>
                </a:lnTo>
                <a:lnTo>
                  <a:pt x="1722373" y="290838"/>
                </a:lnTo>
                <a:lnTo>
                  <a:pt x="1664417" y="263068"/>
                </a:lnTo>
                <a:lnTo>
                  <a:pt x="1575896" y="225777"/>
                </a:lnTo>
                <a:lnTo>
                  <a:pt x="1454824" y="185708"/>
                </a:lnTo>
                <a:lnTo>
                  <a:pt x="1330973" y="154367"/>
                </a:lnTo>
                <a:lnTo>
                  <a:pt x="1205535" y="132548"/>
                </a:lnTo>
                <a:lnTo>
                  <a:pt x="1077715" y="118663"/>
                </a:lnTo>
                <a:close/>
                <a:moveTo>
                  <a:pt x="970360" y="31750"/>
                </a:moveTo>
                <a:lnTo>
                  <a:pt x="905670" y="32146"/>
                </a:lnTo>
                <a:lnTo>
                  <a:pt x="840582" y="35712"/>
                </a:lnTo>
                <a:lnTo>
                  <a:pt x="775891" y="41654"/>
                </a:lnTo>
                <a:lnTo>
                  <a:pt x="711994" y="51559"/>
                </a:lnTo>
                <a:lnTo>
                  <a:pt x="648098" y="64236"/>
                </a:lnTo>
                <a:lnTo>
                  <a:pt x="616744" y="71764"/>
                </a:lnTo>
                <a:lnTo>
                  <a:pt x="574279" y="82856"/>
                </a:lnTo>
                <a:lnTo>
                  <a:pt x="490538" y="110985"/>
                </a:lnTo>
                <a:lnTo>
                  <a:pt x="449263" y="128020"/>
                </a:lnTo>
                <a:lnTo>
                  <a:pt x="508794" y="115739"/>
                </a:lnTo>
                <a:lnTo>
                  <a:pt x="629048" y="96326"/>
                </a:lnTo>
                <a:lnTo>
                  <a:pt x="750491" y="83253"/>
                </a:lnTo>
                <a:lnTo>
                  <a:pt x="872729" y="77310"/>
                </a:lnTo>
                <a:lnTo>
                  <a:pt x="933451" y="76914"/>
                </a:lnTo>
                <a:lnTo>
                  <a:pt x="1003301" y="77706"/>
                </a:lnTo>
                <a:lnTo>
                  <a:pt x="1142207" y="87611"/>
                </a:lnTo>
                <a:lnTo>
                  <a:pt x="1245395" y="101873"/>
                </a:lnTo>
                <a:lnTo>
                  <a:pt x="1314451" y="114154"/>
                </a:lnTo>
                <a:lnTo>
                  <a:pt x="1382317" y="129209"/>
                </a:lnTo>
                <a:lnTo>
                  <a:pt x="1449785" y="146640"/>
                </a:lnTo>
                <a:lnTo>
                  <a:pt x="1483123" y="156148"/>
                </a:lnTo>
                <a:lnTo>
                  <a:pt x="1547417" y="176750"/>
                </a:lnTo>
                <a:lnTo>
                  <a:pt x="1643064" y="213197"/>
                </a:lnTo>
                <a:lnTo>
                  <a:pt x="1705770" y="240533"/>
                </a:lnTo>
                <a:lnTo>
                  <a:pt x="1736726" y="255588"/>
                </a:lnTo>
                <a:lnTo>
                  <a:pt x="1709342" y="238949"/>
                </a:lnTo>
                <a:lnTo>
                  <a:pt x="1653382" y="208047"/>
                </a:lnTo>
                <a:lnTo>
                  <a:pt x="1625601" y="193785"/>
                </a:lnTo>
                <a:lnTo>
                  <a:pt x="1596232" y="179523"/>
                </a:lnTo>
                <a:lnTo>
                  <a:pt x="1537495" y="152583"/>
                </a:lnTo>
                <a:lnTo>
                  <a:pt x="1477567" y="128416"/>
                </a:lnTo>
                <a:lnTo>
                  <a:pt x="1416448" y="107023"/>
                </a:lnTo>
                <a:lnTo>
                  <a:pt x="1354139" y="88007"/>
                </a:lnTo>
                <a:lnTo>
                  <a:pt x="1291432" y="72160"/>
                </a:lnTo>
                <a:lnTo>
                  <a:pt x="1227932" y="58294"/>
                </a:lnTo>
                <a:lnTo>
                  <a:pt x="1163638" y="47597"/>
                </a:lnTo>
                <a:lnTo>
                  <a:pt x="1099345" y="39277"/>
                </a:lnTo>
                <a:lnTo>
                  <a:pt x="1034654" y="34127"/>
                </a:lnTo>
                <a:close/>
                <a:moveTo>
                  <a:pt x="976240" y="0"/>
                </a:moveTo>
                <a:lnTo>
                  <a:pt x="1045347" y="3172"/>
                </a:lnTo>
                <a:lnTo>
                  <a:pt x="1114851" y="8723"/>
                </a:lnTo>
                <a:lnTo>
                  <a:pt x="1183959" y="18238"/>
                </a:lnTo>
                <a:lnTo>
                  <a:pt x="1252669" y="30529"/>
                </a:lnTo>
                <a:lnTo>
                  <a:pt x="1321379" y="45198"/>
                </a:lnTo>
                <a:lnTo>
                  <a:pt x="1389295" y="63833"/>
                </a:lnTo>
                <a:lnTo>
                  <a:pt x="1455622" y="85242"/>
                </a:lnTo>
                <a:lnTo>
                  <a:pt x="1521154" y="109427"/>
                </a:lnTo>
                <a:lnTo>
                  <a:pt x="1585496" y="136784"/>
                </a:lnTo>
                <a:lnTo>
                  <a:pt x="1647851" y="166916"/>
                </a:lnTo>
                <a:lnTo>
                  <a:pt x="1707823" y="200617"/>
                </a:lnTo>
                <a:lnTo>
                  <a:pt x="1766604" y="237093"/>
                </a:lnTo>
                <a:lnTo>
                  <a:pt x="1822605" y="275947"/>
                </a:lnTo>
                <a:lnTo>
                  <a:pt x="1849613" y="296961"/>
                </a:lnTo>
                <a:lnTo>
                  <a:pt x="1875826" y="317974"/>
                </a:lnTo>
                <a:lnTo>
                  <a:pt x="1924280" y="364362"/>
                </a:lnTo>
                <a:lnTo>
                  <a:pt x="1946919" y="388943"/>
                </a:lnTo>
                <a:lnTo>
                  <a:pt x="1957642" y="398458"/>
                </a:lnTo>
                <a:lnTo>
                  <a:pt x="1968366" y="407577"/>
                </a:lnTo>
                <a:lnTo>
                  <a:pt x="1991004" y="428194"/>
                </a:lnTo>
                <a:lnTo>
                  <a:pt x="2032707" y="472203"/>
                </a:lnTo>
                <a:lnTo>
                  <a:pt x="2069247" y="520177"/>
                </a:lnTo>
                <a:lnTo>
                  <a:pt x="2100226" y="572115"/>
                </a:lnTo>
                <a:lnTo>
                  <a:pt x="2124850" y="626432"/>
                </a:lnTo>
                <a:lnTo>
                  <a:pt x="2142325" y="683525"/>
                </a:lnTo>
                <a:lnTo>
                  <a:pt x="2151063" y="742600"/>
                </a:lnTo>
                <a:lnTo>
                  <a:pt x="2151063" y="803261"/>
                </a:lnTo>
                <a:lnTo>
                  <a:pt x="2147091" y="834186"/>
                </a:lnTo>
                <a:lnTo>
                  <a:pt x="2144311" y="848855"/>
                </a:lnTo>
                <a:lnTo>
                  <a:pt x="2136765" y="878195"/>
                </a:lnTo>
                <a:lnTo>
                  <a:pt x="2126439" y="905551"/>
                </a:lnTo>
                <a:lnTo>
                  <a:pt x="2114524" y="931322"/>
                </a:lnTo>
                <a:lnTo>
                  <a:pt x="2092282" y="966609"/>
                </a:lnTo>
                <a:lnTo>
                  <a:pt x="2055743" y="1008239"/>
                </a:lnTo>
                <a:lnTo>
                  <a:pt x="2013246" y="1043921"/>
                </a:lnTo>
                <a:lnTo>
                  <a:pt x="1964791" y="1074054"/>
                </a:lnTo>
                <a:lnTo>
                  <a:pt x="1912762" y="1098239"/>
                </a:lnTo>
                <a:lnTo>
                  <a:pt x="1857556" y="1117666"/>
                </a:lnTo>
                <a:lnTo>
                  <a:pt x="1829754" y="1125596"/>
                </a:lnTo>
                <a:lnTo>
                  <a:pt x="1792817" y="1134318"/>
                </a:lnTo>
                <a:lnTo>
                  <a:pt x="1717753" y="1148988"/>
                </a:lnTo>
                <a:lnTo>
                  <a:pt x="1641894" y="1160882"/>
                </a:lnTo>
                <a:lnTo>
                  <a:pt x="1565240" y="1169208"/>
                </a:lnTo>
                <a:lnTo>
                  <a:pt x="1450061" y="1177930"/>
                </a:lnTo>
                <a:lnTo>
                  <a:pt x="1295960" y="1181895"/>
                </a:lnTo>
                <a:lnTo>
                  <a:pt x="1219704" y="1182688"/>
                </a:lnTo>
                <a:lnTo>
                  <a:pt x="1137093" y="1182688"/>
                </a:lnTo>
                <a:lnTo>
                  <a:pt x="971076" y="1177930"/>
                </a:lnTo>
                <a:lnTo>
                  <a:pt x="723243" y="1163657"/>
                </a:lnTo>
                <a:lnTo>
                  <a:pt x="558021" y="1150177"/>
                </a:lnTo>
                <a:lnTo>
                  <a:pt x="552064" y="1148988"/>
                </a:lnTo>
                <a:lnTo>
                  <a:pt x="546504" y="1141851"/>
                </a:lnTo>
                <a:lnTo>
                  <a:pt x="546504" y="1132732"/>
                </a:lnTo>
                <a:lnTo>
                  <a:pt x="552064" y="1125992"/>
                </a:lnTo>
                <a:lnTo>
                  <a:pt x="558021" y="1125596"/>
                </a:lnTo>
                <a:lnTo>
                  <a:pt x="679555" y="1131146"/>
                </a:lnTo>
                <a:lnTo>
                  <a:pt x="801486" y="1136697"/>
                </a:lnTo>
                <a:lnTo>
                  <a:pt x="774081" y="1130750"/>
                </a:lnTo>
                <a:lnTo>
                  <a:pt x="747471" y="1124010"/>
                </a:lnTo>
                <a:lnTo>
                  <a:pt x="680349" y="1114494"/>
                </a:lnTo>
                <a:lnTo>
                  <a:pt x="614419" y="1102996"/>
                </a:lnTo>
                <a:lnTo>
                  <a:pt x="581057" y="1096256"/>
                </a:lnTo>
                <a:lnTo>
                  <a:pt x="515127" y="1079604"/>
                </a:lnTo>
                <a:lnTo>
                  <a:pt x="450389" y="1060177"/>
                </a:lnTo>
                <a:lnTo>
                  <a:pt x="386445" y="1036388"/>
                </a:lnTo>
                <a:lnTo>
                  <a:pt x="325281" y="1007842"/>
                </a:lnTo>
                <a:lnTo>
                  <a:pt x="266500" y="974935"/>
                </a:lnTo>
                <a:lnTo>
                  <a:pt x="210896" y="936476"/>
                </a:lnTo>
                <a:lnTo>
                  <a:pt x="159265" y="891675"/>
                </a:lnTo>
                <a:lnTo>
                  <a:pt x="135832" y="867093"/>
                </a:lnTo>
                <a:lnTo>
                  <a:pt x="116370" y="844891"/>
                </a:lnTo>
                <a:lnTo>
                  <a:pt x="80625" y="797710"/>
                </a:lnTo>
                <a:lnTo>
                  <a:pt x="50838" y="746564"/>
                </a:lnTo>
                <a:lnTo>
                  <a:pt x="27802" y="693833"/>
                </a:lnTo>
                <a:lnTo>
                  <a:pt x="11121" y="638326"/>
                </a:lnTo>
                <a:lnTo>
                  <a:pt x="1589" y="581234"/>
                </a:lnTo>
                <a:lnTo>
                  <a:pt x="0" y="523348"/>
                </a:lnTo>
                <a:lnTo>
                  <a:pt x="7149" y="464273"/>
                </a:lnTo>
                <a:lnTo>
                  <a:pt x="14298" y="434934"/>
                </a:lnTo>
                <a:lnTo>
                  <a:pt x="22639" y="406388"/>
                </a:lnTo>
                <a:lnTo>
                  <a:pt x="45674" y="355639"/>
                </a:lnTo>
                <a:lnTo>
                  <a:pt x="75065" y="311630"/>
                </a:lnTo>
                <a:lnTo>
                  <a:pt x="110413" y="272776"/>
                </a:lnTo>
                <a:lnTo>
                  <a:pt x="150527" y="239868"/>
                </a:lnTo>
                <a:lnTo>
                  <a:pt x="195407" y="211718"/>
                </a:lnTo>
                <a:lnTo>
                  <a:pt x="243861" y="188723"/>
                </a:lnTo>
                <a:lnTo>
                  <a:pt x="294699" y="168502"/>
                </a:lnTo>
                <a:lnTo>
                  <a:pt x="320912" y="160573"/>
                </a:lnTo>
                <a:lnTo>
                  <a:pt x="348317" y="143524"/>
                </a:lnTo>
                <a:lnTo>
                  <a:pt x="404317" y="112599"/>
                </a:lnTo>
                <a:lnTo>
                  <a:pt x="462701" y="86432"/>
                </a:lnTo>
                <a:lnTo>
                  <a:pt x="523468" y="64229"/>
                </a:lnTo>
                <a:lnTo>
                  <a:pt x="585029" y="45991"/>
                </a:lnTo>
                <a:lnTo>
                  <a:pt x="647781" y="30925"/>
                </a:lnTo>
                <a:lnTo>
                  <a:pt x="711328" y="19427"/>
                </a:lnTo>
                <a:lnTo>
                  <a:pt x="774478" y="10308"/>
                </a:lnTo>
                <a:lnTo>
                  <a:pt x="805854" y="7137"/>
                </a:lnTo>
                <a:lnTo>
                  <a:pt x="839614" y="4361"/>
                </a:lnTo>
                <a:lnTo>
                  <a:pt x="907927" y="396"/>
                </a:lnTo>
                <a:close/>
              </a:path>
            </a:pathLst>
          </a:custGeom>
          <a:solidFill>
            <a:srgbClr val="FFC000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Autofit/>
          </a:bodyPr>
          <a:lstStyle>
            <a:defPPr>
              <a:defRPr lang="fr-FR"/>
            </a:defPPr>
            <a:lvl1pPr marL="0" algn="l" defTabSz="914354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178" algn="l" defTabSz="914354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354" algn="l" defTabSz="914354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532" algn="l" defTabSz="914354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709" algn="l" defTabSz="914354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5886" algn="l" defTabSz="914354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062" algn="l" defTabSz="914354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240" algn="l" defTabSz="914354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418" algn="l" defTabSz="914354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ts val="3000"/>
              </a:lnSpc>
              <a:buClr>
                <a:srgbClr val="000000"/>
              </a:buClr>
              <a:buFont typeface="Arial"/>
              <a:buNone/>
              <a:defRPr/>
            </a:pPr>
            <a:endParaRPr lang="en-US" sz="2000" b="1" cap="small" dirty="0">
              <a:solidFill>
                <a:srgbClr val="FFC000">
                  <a:lumMod val="75000"/>
                </a:srgbClr>
              </a:solidFill>
              <a:latin typeface="Arial"/>
              <a:sym typeface="Arial"/>
            </a:endParaRPr>
          </a:p>
          <a:p>
            <a:pPr algn="ctr">
              <a:lnSpc>
                <a:spcPts val="3000"/>
              </a:lnSpc>
              <a:buClr>
                <a:srgbClr val="000000"/>
              </a:buClr>
              <a:buFont typeface="Arial"/>
              <a:buNone/>
              <a:defRPr/>
            </a:pPr>
            <a:r>
              <a:rPr lang="en-US" sz="2000" b="1" cap="small" dirty="0">
                <a:solidFill>
                  <a:srgbClr val="FFC000">
                    <a:lumMod val="75000"/>
                  </a:srgbClr>
                </a:solidFill>
                <a:latin typeface="Arial"/>
                <a:sym typeface="Arial"/>
              </a:rPr>
              <a:t>Reconocimiento</a:t>
            </a:r>
          </a:p>
          <a:p>
            <a:pPr algn="ctr">
              <a:lnSpc>
                <a:spcPts val="3000"/>
              </a:lnSpc>
              <a:buClr>
                <a:srgbClr val="000000"/>
              </a:buClr>
              <a:buFont typeface="Arial"/>
              <a:buNone/>
              <a:defRPr/>
            </a:pPr>
            <a:r>
              <a:rPr lang="en-US" sz="2000" b="1" cap="small" dirty="0">
                <a:solidFill>
                  <a:srgbClr val="FFC000">
                    <a:lumMod val="75000"/>
                  </a:srgbClr>
                </a:solidFill>
                <a:latin typeface="Arial"/>
                <a:sym typeface="Arial"/>
              </a:rPr>
              <a:t> de </a:t>
            </a:r>
          </a:p>
          <a:p>
            <a:pPr algn="ctr">
              <a:lnSpc>
                <a:spcPts val="3000"/>
              </a:lnSpc>
              <a:buClr>
                <a:srgbClr val="000000"/>
              </a:buClr>
              <a:buFont typeface="Arial"/>
              <a:buNone/>
              <a:defRPr/>
            </a:pPr>
            <a:r>
              <a:rPr lang="en-US" sz="2000" b="1" cap="small" dirty="0">
                <a:solidFill>
                  <a:srgbClr val="FFC000">
                    <a:lumMod val="75000"/>
                  </a:srgbClr>
                </a:solidFill>
                <a:latin typeface="Arial"/>
                <a:sym typeface="Arial"/>
              </a:rPr>
              <a:t>NNA</a:t>
            </a:r>
          </a:p>
          <a:p>
            <a:pPr algn="ctr">
              <a:lnSpc>
                <a:spcPts val="3000"/>
              </a:lnSpc>
              <a:buClr>
                <a:srgbClr val="000000"/>
              </a:buClr>
              <a:buFont typeface="Arial"/>
              <a:buNone/>
              <a:defRPr/>
            </a:pPr>
            <a:endParaRPr lang="en-US" sz="2000" b="1" cap="small" dirty="0">
              <a:solidFill>
                <a:srgbClr val="FFC000">
                  <a:lumMod val="75000"/>
                </a:srgbClr>
              </a:solidFill>
              <a:latin typeface="Arial"/>
              <a:sym typeface="Arial"/>
            </a:endParaRPr>
          </a:p>
        </p:txBody>
      </p:sp>
      <p:sp>
        <p:nvSpPr>
          <p:cNvPr id="13" name="Freeform: Shape 8">
            <a:extLst>
              <a:ext uri="{FF2B5EF4-FFF2-40B4-BE49-F238E27FC236}">
                <a16:creationId xmlns:a16="http://schemas.microsoft.com/office/drawing/2014/main" id="{E64A8F77-619F-434A-8761-737916778F7F}"/>
              </a:ext>
            </a:extLst>
          </p:cNvPr>
          <p:cNvSpPr>
            <a:spLocks/>
          </p:cNvSpPr>
          <p:nvPr/>
        </p:nvSpPr>
        <p:spPr bwMode="auto">
          <a:xfrm>
            <a:off x="499246" y="4557910"/>
            <a:ext cx="3075032" cy="1773602"/>
          </a:xfrm>
          <a:custGeom>
            <a:avLst/>
            <a:gdLst>
              <a:gd name="connsiteX0" fmla="*/ 2044671 w 2151063"/>
              <a:gd name="connsiteY0" fmla="*/ 546100 h 1182688"/>
              <a:gd name="connsiteX1" fmla="*/ 2052215 w 2151063"/>
              <a:gd name="connsiteY1" fmla="*/ 567545 h 1182688"/>
              <a:gd name="connsiteX2" fmla="*/ 2064523 w 2151063"/>
              <a:gd name="connsiteY2" fmla="*/ 611628 h 1182688"/>
              <a:gd name="connsiteX3" fmla="*/ 2072464 w 2151063"/>
              <a:gd name="connsiteY3" fmla="*/ 657298 h 1182688"/>
              <a:gd name="connsiteX4" fmla="*/ 2074847 w 2151063"/>
              <a:gd name="connsiteY4" fmla="*/ 704161 h 1182688"/>
              <a:gd name="connsiteX5" fmla="*/ 2073258 w 2151063"/>
              <a:gd name="connsiteY5" fmla="*/ 728386 h 1182688"/>
              <a:gd name="connsiteX6" fmla="*/ 2070876 w 2151063"/>
              <a:gd name="connsiteY6" fmla="*/ 758171 h 1182688"/>
              <a:gd name="connsiteX7" fmla="*/ 2056979 w 2151063"/>
              <a:gd name="connsiteY7" fmla="*/ 813771 h 1182688"/>
              <a:gd name="connsiteX8" fmla="*/ 2034745 w 2151063"/>
              <a:gd name="connsiteY8" fmla="*/ 864207 h 1182688"/>
              <a:gd name="connsiteX9" fmla="*/ 2004966 w 2151063"/>
              <a:gd name="connsiteY9" fmla="*/ 909481 h 1182688"/>
              <a:gd name="connsiteX10" fmla="*/ 1968438 w 2151063"/>
              <a:gd name="connsiteY10" fmla="*/ 949989 h 1182688"/>
              <a:gd name="connsiteX11" fmla="*/ 1926350 w 2151063"/>
              <a:gd name="connsiteY11" fmla="*/ 985731 h 1182688"/>
              <a:gd name="connsiteX12" fmla="*/ 1879102 w 2151063"/>
              <a:gd name="connsiteY12" fmla="*/ 1015913 h 1182688"/>
              <a:gd name="connsiteX13" fmla="*/ 1827882 w 2151063"/>
              <a:gd name="connsiteY13" fmla="*/ 1041330 h 1182688"/>
              <a:gd name="connsiteX14" fmla="*/ 1801280 w 2151063"/>
              <a:gd name="connsiteY14" fmla="*/ 1052053 h 1182688"/>
              <a:gd name="connsiteX15" fmla="*/ 1767928 w 2151063"/>
              <a:gd name="connsiteY15" fmla="*/ 1064364 h 1182688"/>
              <a:gd name="connsiteX16" fmla="*/ 1699239 w 2151063"/>
              <a:gd name="connsiteY16" fmla="*/ 1085015 h 1182688"/>
              <a:gd name="connsiteX17" fmla="*/ 1629358 w 2151063"/>
              <a:gd name="connsiteY17" fmla="*/ 1102092 h 1182688"/>
              <a:gd name="connsiteX18" fmla="*/ 1557889 w 2151063"/>
              <a:gd name="connsiteY18" fmla="*/ 1114801 h 1182688"/>
              <a:gd name="connsiteX19" fmla="*/ 1449892 w 2151063"/>
              <a:gd name="connsiteY19" fmla="*/ 1129892 h 1182688"/>
              <a:gd name="connsiteX20" fmla="*/ 1304969 w 2151063"/>
              <a:gd name="connsiteY20" fmla="*/ 1141012 h 1182688"/>
              <a:gd name="connsiteX21" fmla="*/ 1234692 w 2151063"/>
              <a:gd name="connsiteY21" fmla="*/ 1144189 h 1182688"/>
              <a:gd name="connsiteX22" fmla="*/ 1219604 w 2151063"/>
              <a:gd name="connsiteY22" fmla="*/ 1144586 h 1182688"/>
              <a:gd name="connsiteX23" fmla="*/ 1204913 w 2151063"/>
              <a:gd name="connsiteY23" fmla="*/ 1145380 h 1182688"/>
              <a:gd name="connsiteX24" fmla="*/ 1205310 w 2151063"/>
              <a:gd name="connsiteY24" fmla="*/ 1146969 h 1182688"/>
              <a:gd name="connsiteX25" fmla="*/ 1205310 w 2151063"/>
              <a:gd name="connsiteY25" fmla="*/ 1147763 h 1182688"/>
              <a:gd name="connsiteX26" fmla="*/ 1259309 w 2151063"/>
              <a:gd name="connsiteY26" fmla="*/ 1147366 h 1182688"/>
              <a:gd name="connsiteX27" fmla="*/ 1367306 w 2151063"/>
              <a:gd name="connsiteY27" fmla="*/ 1143792 h 1182688"/>
              <a:gd name="connsiteX28" fmla="*/ 1420908 w 2151063"/>
              <a:gd name="connsiteY28" fmla="*/ 1140615 h 1182688"/>
              <a:gd name="connsiteX29" fmla="*/ 1484832 w 2151063"/>
              <a:gd name="connsiteY29" fmla="*/ 1137040 h 1182688"/>
              <a:gd name="connsiteX30" fmla="*/ 1616256 w 2151063"/>
              <a:gd name="connsiteY30" fmla="*/ 1127906 h 1182688"/>
              <a:gd name="connsiteX31" fmla="*/ 1715915 w 2151063"/>
              <a:gd name="connsiteY31" fmla="*/ 1114404 h 1182688"/>
              <a:gd name="connsiteX32" fmla="*/ 1781031 w 2151063"/>
              <a:gd name="connsiteY32" fmla="*/ 1101298 h 1182688"/>
              <a:gd name="connsiteX33" fmla="*/ 1844558 w 2151063"/>
              <a:gd name="connsiteY33" fmla="*/ 1084618 h 1182688"/>
              <a:gd name="connsiteX34" fmla="*/ 1905307 w 2151063"/>
              <a:gd name="connsiteY34" fmla="*/ 1062379 h 1182688"/>
              <a:gd name="connsiteX35" fmla="*/ 1934291 w 2151063"/>
              <a:gd name="connsiteY35" fmla="*/ 1048876 h 1182688"/>
              <a:gd name="connsiteX36" fmla="*/ 1948982 w 2151063"/>
              <a:gd name="connsiteY36" fmla="*/ 1041727 h 1182688"/>
              <a:gd name="connsiteX37" fmla="*/ 1975584 w 2151063"/>
              <a:gd name="connsiteY37" fmla="*/ 1025445 h 1182688"/>
              <a:gd name="connsiteX38" fmla="*/ 2000201 w 2151063"/>
              <a:gd name="connsiteY38" fmla="*/ 1007176 h 1182688"/>
              <a:gd name="connsiteX39" fmla="*/ 2022436 w 2151063"/>
              <a:gd name="connsiteY39" fmla="*/ 987717 h 1182688"/>
              <a:gd name="connsiteX40" fmla="*/ 2041892 w 2151063"/>
              <a:gd name="connsiteY40" fmla="*/ 966668 h 1182688"/>
              <a:gd name="connsiteX41" fmla="*/ 2059362 w 2151063"/>
              <a:gd name="connsiteY41" fmla="*/ 943635 h 1182688"/>
              <a:gd name="connsiteX42" fmla="*/ 2074450 w 2151063"/>
              <a:gd name="connsiteY42" fmla="*/ 919409 h 1182688"/>
              <a:gd name="connsiteX43" fmla="*/ 2087155 w 2151063"/>
              <a:gd name="connsiteY43" fmla="*/ 893992 h 1182688"/>
              <a:gd name="connsiteX44" fmla="*/ 2097081 w 2151063"/>
              <a:gd name="connsiteY44" fmla="*/ 867781 h 1182688"/>
              <a:gd name="connsiteX45" fmla="*/ 2105419 w 2151063"/>
              <a:gd name="connsiteY45" fmla="*/ 840379 h 1182688"/>
              <a:gd name="connsiteX46" fmla="*/ 2112566 w 2151063"/>
              <a:gd name="connsiteY46" fmla="*/ 797885 h 1182688"/>
              <a:gd name="connsiteX47" fmla="*/ 2112963 w 2151063"/>
              <a:gd name="connsiteY47" fmla="*/ 739109 h 1182688"/>
              <a:gd name="connsiteX48" fmla="*/ 2103831 w 2151063"/>
              <a:gd name="connsiteY48" fmla="*/ 678744 h 1182688"/>
              <a:gd name="connsiteX49" fmla="*/ 2094699 w 2151063"/>
              <a:gd name="connsiteY49" fmla="*/ 648561 h 1182688"/>
              <a:gd name="connsiteX50" fmla="*/ 2084773 w 2151063"/>
              <a:gd name="connsiteY50" fmla="*/ 621159 h 1182688"/>
              <a:gd name="connsiteX51" fmla="*/ 2059362 w 2151063"/>
              <a:gd name="connsiteY51" fmla="*/ 569928 h 1182688"/>
              <a:gd name="connsiteX52" fmla="*/ 233158 w 2151063"/>
              <a:gd name="connsiteY52" fmla="*/ 230187 h 1182688"/>
              <a:gd name="connsiteX53" fmla="*/ 206541 w 2151063"/>
              <a:gd name="connsiteY53" fmla="*/ 244085 h 1182688"/>
              <a:gd name="connsiteX54" fmla="*/ 158870 w 2151063"/>
              <a:gd name="connsiteY54" fmla="*/ 277836 h 1182688"/>
              <a:gd name="connsiteX55" fmla="*/ 117952 w 2151063"/>
              <a:gd name="connsiteY55" fmla="*/ 317146 h 1182688"/>
              <a:gd name="connsiteX56" fmla="*/ 84980 w 2151063"/>
              <a:gd name="connsiteY56" fmla="*/ 362810 h 1182688"/>
              <a:gd name="connsiteX57" fmla="*/ 59953 w 2151063"/>
              <a:gd name="connsiteY57" fmla="*/ 412444 h 1182688"/>
              <a:gd name="connsiteX58" fmla="*/ 43268 w 2151063"/>
              <a:gd name="connsiteY58" fmla="*/ 466446 h 1182688"/>
              <a:gd name="connsiteX59" fmla="*/ 34925 w 2151063"/>
              <a:gd name="connsiteY59" fmla="*/ 523624 h 1182688"/>
              <a:gd name="connsiteX60" fmla="*/ 36117 w 2151063"/>
              <a:gd name="connsiteY60" fmla="*/ 582788 h 1182688"/>
              <a:gd name="connsiteX61" fmla="*/ 40090 w 2151063"/>
              <a:gd name="connsiteY61" fmla="*/ 613363 h 1182688"/>
              <a:gd name="connsiteX62" fmla="*/ 46446 w 2151063"/>
              <a:gd name="connsiteY62" fmla="*/ 643143 h 1182688"/>
              <a:gd name="connsiteX63" fmla="*/ 65117 w 2151063"/>
              <a:gd name="connsiteY63" fmla="*/ 699528 h 1182688"/>
              <a:gd name="connsiteX64" fmla="*/ 91336 w 2151063"/>
              <a:gd name="connsiteY64" fmla="*/ 753133 h 1182688"/>
              <a:gd name="connsiteX65" fmla="*/ 123514 w 2151063"/>
              <a:gd name="connsiteY65" fmla="*/ 802767 h 1182688"/>
              <a:gd name="connsiteX66" fmla="*/ 162446 w 2151063"/>
              <a:gd name="connsiteY66" fmla="*/ 848430 h 1182688"/>
              <a:gd name="connsiteX67" fmla="*/ 205350 w 2151063"/>
              <a:gd name="connsiteY67" fmla="*/ 889726 h 1182688"/>
              <a:gd name="connsiteX68" fmla="*/ 252226 w 2151063"/>
              <a:gd name="connsiteY68" fmla="*/ 927051 h 1182688"/>
              <a:gd name="connsiteX69" fmla="*/ 302281 w 2151063"/>
              <a:gd name="connsiteY69" fmla="*/ 959611 h 1182688"/>
              <a:gd name="connsiteX70" fmla="*/ 328103 w 2151063"/>
              <a:gd name="connsiteY70" fmla="*/ 973906 h 1182688"/>
              <a:gd name="connsiteX71" fmla="*/ 356308 w 2151063"/>
              <a:gd name="connsiteY71" fmla="*/ 988994 h 1182688"/>
              <a:gd name="connsiteX72" fmla="*/ 414706 w 2151063"/>
              <a:gd name="connsiteY72" fmla="*/ 1014010 h 1182688"/>
              <a:gd name="connsiteX73" fmla="*/ 444500 w 2151063"/>
              <a:gd name="connsiteY73" fmla="*/ 1025525 h 1182688"/>
              <a:gd name="connsiteX74" fmla="*/ 419076 w 2151063"/>
              <a:gd name="connsiteY74" fmla="*/ 1013613 h 1182688"/>
              <a:gd name="connsiteX75" fmla="*/ 371007 w 2151063"/>
              <a:gd name="connsiteY75" fmla="*/ 988597 h 1182688"/>
              <a:gd name="connsiteX76" fmla="*/ 347171 w 2151063"/>
              <a:gd name="connsiteY76" fmla="*/ 973906 h 1182688"/>
              <a:gd name="connsiteX77" fmla="*/ 322541 w 2151063"/>
              <a:gd name="connsiteY77" fmla="*/ 958420 h 1182688"/>
              <a:gd name="connsiteX78" fmla="*/ 274473 w 2151063"/>
              <a:gd name="connsiteY78" fmla="*/ 922683 h 1182688"/>
              <a:gd name="connsiteX79" fmla="*/ 229583 w 2151063"/>
              <a:gd name="connsiteY79" fmla="*/ 882579 h 1182688"/>
              <a:gd name="connsiteX80" fmla="*/ 189459 w 2151063"/>
              <a:gd name="connsiteY80" fmla="*/ 838106 h 1182688"/>
              <a:gd name="connsiteX81" fmla="*/ 154103 w 2151063"/>
              <a:gd name="connsiteY81" fmla="*/ 790458 h 1182688"/>
              <a:gd name="connsiteX82" fmla="*/ 124706 w 2151063"/>
              <a:gd name="connsiteY82" fmla="*/ 738838 h 1182688"/>
              <a:gd name="connsiteX83" fmla="*/ 102062 w 2151063"/>
              <a:gd name="connsiteY83" fmla="*/ 683645 h 1182688"/>
              <a:gd name="connsiteX84" fmla="*/ 86966 w 2151063"/>
              <a:gd name="connsiteY84" fmla="*/ 625672 h 1182688"/>
              <a:gd name="connsiteX85" fmla="*/ 83391 w 2151063"/>
              <a:gd name="connsiteY85" fmla="*/ 595892 h 1182688"/>
              <a:gd name="connsiteX86" fmla="*/ 81405 w 2151063"/>
              <a:gd name="connsiteY86" fmla="*/ 569685 h 1182688"/>
              <a:gd name="connsiteX87" fmla="*/ 83391 w 2151063"/>
              <a:gd name="connsiteY87" fmla="*/ 518462 h 1182688"/>
              <a:gd name="connsiteX88" fmla="*/ 92131 w 2151063"/>
              <a:gd name="connsiteY88" fmla="*/ 468828 h 1182688"/>
              <a:gd name="connsiteX89" fmla="*/ 106829 w 2151063"/>
              <a:gd name="connsiteY89" fmla="*/ 419591 h 1182688"/>
              <a:gd name="connsiteX90" fmla="*/ 127089 w 2151063"/>
              <a:gd name="connsiteY90" fmla="*/ 373531 h 1182688"/>
              <a:gd name="connsiteX91" fmla="*/ 152117 w 2151063"/>
              <a:gd name="connsiteY91" fmla="*/ 329058 h 1182688"/>
              <a:gd name="connsiteX92" fmla="*/ 181911 w 2151063"/>
              <a:gd name="connsiteY92" fmla="*/ 287366 h 1182688"/>
              <a:gd name="connsiteX93" fmla="*/ 215281 w 2151063"/>
              <a:gd name="connsiteY93" fmla="*/ 248452 h 1182688"/>
              <a:gd name="connsiteX94" fmla="*/ 950292 w 2151063"/>
              <a:gd name="connsiteY94" fmla="*/ 112712 h 1182688"/>
              <a:gd name="connsiteX95" fmla="*/ 822075 w 2151063"/>
              <a:gd name="connsiteY95" fmla="*/ 115489 h 1182688"/>
              <a:gd name="connsiteX96" fmla="*/ 758561 w 2151063"/>
              <a:gd name="connsiteY96" fmla="*/ 119456 h 1182688"/>
              <a:gd name="connsiteX97" fmla="*/ 705369 w 2151063"/>
              <a:gd name="connsiteY97" fmla="*/ 124217 h 1182688"/>
              <a:gd name="connsiteX98" fmla="*/ 597397 w 2151063"/>
              <a:gd name="connsiteY98" fmla="*/ 136118 h 1182688"/>
              <a:gd name="connsiteX99" fmla="*/ 488631 w 2151063"/>
              <a:gd name="connsiteY99" fmla="*/ 153574 h 1182688"/>
              <a:gd name="connsiteX100" fmla="*/ 381849 w 2151063"/>
              <a:gd name="connsiteY100" fmla="*/ 178170 h 1182688"/>
              <a:gd name="connsiteX101" fmla="*/ 329848 w 2151063"/>
              <a:gd name="connsiteY101" fmla="*/ 193643 h 1182688"/>
              <a:gd name="connsiteX102" fmla="*/ 309206 w 2151063"/>
              <a:gd name="connsiteY102" fmla="*/ 208321 h 1182688"/>
              <a:gd name="connsiteX103" fmla="*/ 270304 w 2151063"/>
              <a:gd name="connsiteY103" fmla="*/ 239662 h 1182688"/>
              <a:gd name="connsiteX104" fmla="*/ 234181 w 2151063"/>
              <a:gd name="connsiteY104" fmla="*/ 274970 h 1182688"/>
              <a:gd name="connsiteX105" fmla="*/ 201631 w 2151063"/>
              <a:gd name="connsiteY105" fmla="*/ 313848 h 1182688"/>
              <a:gd name="connsiteX106" fmla="*/ 186943 w 2151063"/>
              <a:gd name="connsiteY106" fmla="*/ 334874 h 1182688"/>
              <a:gd name="connsiteX107" fmla="*/ 169080 w 2151063"/>
              <a:gd name="connsiteY107" fmla="*/ 362248 h 1182688"/>
              <a:gd name="connsiteX108" fmla="*/ 142087 w 2151063"/>
              <a:gd name="connsiteY108" fmla="*/ 418185 h 1182688"/>
              <a:gd name="connsiteX109" fmla="*/ 124621 w 2151063"/>
              <a:gd name="connsiteY109" fmla="*/ 475709 h 1182688"/>
              <a:gd name="connsiteX110" fmla="*/ 115888 w 2151063"/>
              <a:gd name="connsiteY110" fmla="*/ 534423 h 1182688"/>
              <a:gd name="connsiteX111" fmla="*/ 115888 w 2151063"/>
              <a:gd name="connsiteY111" fmla="*/ 593534 h 1182688"/>
              <a:gd name="connsiteX112" fmla="*/ 125415 w 2151063"/>
              <a:gd name="connsiteY112" fmla="*/ 652249 h 1182688"/>
              <a:gd name="connsiteX113" fmla="*/ 144469 w 2151063"/>
              <a:gd name="connsiteY113" fmla="*/ 709773 h 1182688"/>
              <a:gd name="connsiteX114" fmla="*/ 172256 w 2151063"/>
              <a:gd name="connsiteY114" fmla="*/ 765313 h 1182688"/>
              <a:gd name="connsiteX115" fmla="*/ 189722 w 2151063"/>
              <a:gd name="connsiteY115" fmla="*/ 792290 h 1182688"/>
              <a:gd name="connsiteX116" fmla="*/ 209570 w 2151063"/>
              <a:gd name="connsiteY116" fmla="*/ 818870 h 1182688"/>
              <a:gd name="connsiteX117" fmla="*/ 252044 w 2151063"/>
              <a:gd name="connsiteY117" fmla="*/ 866080 h 1182688"/>
              <a:gd name="connsiteX118" fmla="*/ 300076 w 2151063"/>
              <a:gd name="connsiteY118" fmla="*/ 908132 h 1182688"/>
              <a:gd name="connsiteX119" fmla="*/ 352077 w 2151063"/>
              <a:gd name="connsiteY119" fmla="*/ 944630 h 1182688"/>
              <a:gd name="connsiteX120" fmla="*/ 407651 w 2151063"/>
              <a:gd name="connsiteY120" fmla="*/ 976764 h 1182688"/>
              <a:gd name="connsiteX121" fmla="*/ 465210 w 2151063"/>
              <a:gd name="connsiteY121" fmla="*/ 1004931 h 1182688"/>
              <a:gd name="connsiteX122" fmla="*/ 524754 w 2151063"/>
              <a:gd name="connsiteY122" fmla="*/ 1029131 h 1182688"/>
              <a:gd name="connsiteX123" fmla="*/ 585488 w 2151063"/>
              <a:gd name="connsiteY123" fmla="*/ 1050157 h 1182688"/>
              <a:gd name="connsiteX124" fmla="*/ 616054 w 2151063"/>
              <a:gd name="connsiteY124" fmla="*/ 1059281 h 1182688"/>
              <a:gd name="connsiteX125" fmla="*/ 666467 w 2151063"/>
              <a:gd name="connsiteY125" fmla="*/ 1074753 h 1182688"/>
              <a:gd name="connsiteX126" fmla="*/ 717675 w 2151063"/>
              <a:gd name="connsiteY126" fmla="*/ 1089432 h 1182688"/>
              <a:gd name="connsiteX127" fmla="*/ 795875 w 2151063"/>
              <a:gd name="connsiteY127" fmla="*/ 1098953 h 1182688"/>
              <a:gd name="connsiteX128" fmla="*/ 873282 w 2151063"/>
              <a:gd name="connsiteY128" fmla="*/ 1105697 h 1182688"/>
              <a:gd name="connsiteX129" fmla="*/ 943940 w 2151063"/>
              <a:gd name="connsiteY129" fmla="*/ 1111251 h 1182688"/>
              <a:gd name="connsiteX130" fmla="*/ 1085654 w 2151063"/>
              <a:gd name="connsiteY130" fmla="*/ 1116012 h 1182688"/>
              <a:gd name="connsiteX131" fmla="*/ 1227765 w 2151063"/>
              <a:gd name="connsiteY131" fmla="*/ 1113632 h 1182688"/>
              <a:gd name="connsiteX132" fmla="*/ 1369081 w 2151063"/>
              <a:gd name="connsiteY132" fmla="*/ 1103714 h 1182688"/>
              <a:gd name="connsiteX133" fmla="*/ 1440136 w 2151063"/>
              <a:gd name="connsiteY133" fmla="*/ 1096176 h 1182688"/>
              <a:gd name="connsiteX134" fmla="*/ 1498886 w 2151063"/>
              <a:gd name="connsiteY134" fmla="*/ 1089432 h 1182688"/>
              <a:gd name="connsiteX135" fmla="*/ 1589392 w 2151063"/>
              <a:gd name="connsiteY135" fmla="*/ 1075944 h 1182688"/>
              <a:gd name="connsiteX136" fmla="*/ 1650127 w 2151063"/>
              <a:gd name="connsiteY136" fmla="*/ 1064439 h 1182688"/>
              <a:gd name="connsiteX137" fmla="*/ 1709670 w 2151063"/>
              <a:gd name="connsiteY137" fmla="*/ 1050554 h 1182688"/>
              <a:gd name="connsiteX138" fmla="*/ 1768420 w 2151063"/>
              <a:gd name="connsiteY138" fmla="*/ 1032701 h 1182688"/>
              <a:gd name="connsiteX139" fmla="*/ 1824391 w 2151063"/>
              <a:gd name="connsiteY139" fmla="*/ 1010088 h 1182688"/>
              <a:gd name="connsiteX140" fmla="*/ 1877980 w 2151063"/>
              <a:gd name="connsiteY140" fmla="*/ 981921 h 1182688"/>
              <a:gd name="connsiteX141" fmla="*/ 1902988 w 2151063"/>
              <a:gd name="connsiteY141" fmla="*/ 965259 h 1182688"/>
              <a:gd name="connsiteX142" fmla="*/ 1916485 w 2151063"/>
              <a:gd name="connsiteY142" fmla="*/ 956135 h 1182688"/>
              <a:gd name="connsiteX143" fmla="*/ 1941890 w 2151063"/>
              <a:gd name="connsiteY143" fmla="*/ 935109 h 1182688"/>
              <a:gd name="connsiteX144" fmla="*/ 1963723 w 2151063"/>
              <a:gd name="connsiteY144" fmla="*/ 912099 h 1182688"/>
              <a:gd name="connsiteX145" fmla="*/ 1982777 w 2151063"/>
              <a:gd name="connsiteY145" fmla="*/ 887899 h 1182688"/>
              <a:gd name="connsiteX146" fmla="*/ 1999449 w 2151063"/>
              <a:gd name="connsiteY146" fmla="*/ 862113 h 1182688"/>
              <a:gd name="connsiteX147" fmla="*/ 2013342 w 2151063"/>
              <a:gd name="connsiteY147" fmla="*/ 834739 h 1182688"/>
              <a:gd name="connsiteX148" fmla="*/ 2024457 w 2151063"/>
              <a:gd name="connsiteY148" fmla="*/ 806572 h 1182688"/>
              <a:gd name="connsiteX149" fmla="*/ 2032793 w 2151063"/>
              <a:gd name="connsiteY149" fmla="*/ 777612 h 1182688"/>
              <a:gd name="connsiteX150" fmla="*/ 2038351 w 2151063"/>
              <a:gd name="connsiteY150" fmla="*/ 747858 h 1182688"/>
              <a:gd name="connsiteX151" fmla="*/ 2041526 w 2151063"/>
              <a:gd name="connsiteY151" fmla="*/ 717707 h 1182688"/>
              <a:gd name="connsiteX152" fmla="*/ 2041526 w 2151063"/>
              <a:gd name="connsiteY152" fmla="*/ 671291 h 1182688"/>
              <a:gd name="connsiteX153" fmla="*/ 2032396 w 2151063"/>
              <a:gd name="connsiteY153" fmla="*/ 609403 h 1182688"/>
              <a:gd name="connsiteX154" fmla="*/ 2013342 w 2151063"/>
              <a:gd name="connsiteY154" fmla="*/ 548705 h 1182688"/>
              <a:gd name="connsiteX155" fmla="*/ 1999846 w 2151063"/>
              <a:gd name="connsiteY155" fmla="*/ 519745 h 1182688"/>
              <a:gd name="connsiteX156" fmla="*/ 1988731 w 2151063"/>
              <a:gd name="connsiteY156" fmla="*/ 497925 h 1182688"/>
              <a:gd name="connsiteX157" fmla="*/ 1962929 w 2151063"/>
              <a:gd name="connsiteY157" fmla="*/ 456667 h 1182688"/>
              <a:gd name="connsiteX158" fmla="*/ 1948241 w 2151063"/>
              <a:gd name="connsiteY158" fmla="*/ 437227 h 1182688"/>
              <a:gd name="connsiteX159" fmla="*/ 1925615 w 2151063"/>
              <a:gd name="connsiteY159" fmla="*/ 417788 h 1182688"/>
              <a:gd name="connsiteX160" fmla="*/ 1877980 w 2151063"/>
              <a:gd name="connsiteY160" fmla="*/ 381687 h 1182688"/>
              <a:gd name="connsiteX161" fmla="*/ 1827963 w 2151063"/>
              <a:gd name="connsiteY161" fmla="*/ 348759 h 1182688"/>
              <a:gd name="connsiteX162" fmla="*/ 1776756 w 2151063"/>
              <a:gd name="connsiteY162" fmla="*/ 319005 h 1182688"/>
              <a:gd name="connsiteX163" fmla="*/ 1750954 w 2151063"/>
              <a:gd name="connsiteY163" fmla="*/ 305120 h 1182688"/>
              <a:gd name="connsiteX164" fmla="*/ 1722373 w 2151063"/>
              <a:gd name="connsiteY164" fmla="*/ 290838 h 1182688"/>
              <a:gd name="connsiteX165" fmla="*/ 1664417 w 2151063"/>
              <a:gd name="connsiteY165" fmla="*/ 263068 h 1182688"/>
              <a:gd name="connsiteX166" fmla="*/ 1575896 w 2151063"/>
              <a:gd name="connsiteY166" fmla="*/ 225777 h 1182688"/>
              <a:gd name="connsiteX167" fmla="*/ 1454824 w 2151063"/>
              <a:gd name="connsiteY167" fmla="*/ 185708 h 1182688"/>
              <a:gd name="connsiteX168" fmla="*/ 1330973 w 2151063"/>
              <a:gd name="connsiteY168" fmla="*/ 154367 h 1182688"/>
              <a:gd name="connsiteX169" fmla="*/ 1205535 w 2151063"/>
              <a:gd name="connsiteY169" fmla="*/ 132548 h 1182688"/>
              <a:gd name="connsiteX170" fmla="*/ 1077715 w 2151063"/>
              <a:gd name="connsiteY170" fmla="*/ 118663 h 1182688"/>
              <a:gd name="connsiteX171" fmla="*/ 970360 w 2151063"/>
              <a:gd name="connsiteY171" fmla="*/ 31750 h 1182688"/>
              <a:gd name="connsiteX172" fmla="*/ 905670 w 2151063"/>
              <a:gd name="connsiteY172" fmla="*/ 32146 h 1182688"/>
              <a:gd name="connsiteX173" fmla="*/ 840582 w 2151063"/>
              <a:gd name="connsiteY173" fmla="*/ 35712 h 1182688"/>
              <a:gd name="connsiteX174" fmla="*/ 775891 w 2151063"/>
              <a:gd name="connsiteY174" fmla="*/ 41654 h 1182688"/>
              <a:gd name="connsiteX175" fmla="*/ 711994 w 2151063"/>
              <a:gd name="connsiteY175" fmla="*/ 51559 h 1182688"/>
              <a:gd name="connsiteX176" fmla="*/ 648098 w 2151063"/>
              <a:gd name="connsiteY176" fmla="*/ 64236 h 1182688"/>
              <a:gd name="connsiteX177" fmla="*/ 616744 w 2151063"/>
              <a:gd name="connsiteY177" fmla="*/ 71764 h 1182688"/>
              <a:gd name="connsiteX178" fmla="*/ 574279 w 2151063"/>
              <a:gd name="connsiteY178" fmla="*/ 82856 h 1182688"/>
              <a:gd name="connsiteX179" fmla="*/ 490538 w 2151063"/>
              <a:gd name="connsiteY179" fmla="*/ 110985 h 1182688"/>
              <a:gd name="connsiteX180" fmla="*/ 449263 w 2151063"/>
              <a:gd name="connsiteY180" fmla="*/ 128020 h 1182688"/>
              <a:gd name="connsiteX181" fmla="*/ 508794 w 2151063"/>
              <a:gd name="connsiteY181" fmla="*/ 115739 h 1182688"/>
              <a:gd name="connsiteX182" fmla="*/ 629048 w 2151063"/>
              <a:gd name="connsiteY182" fmla="*/ 96326 h 1182688"/>
              <a:gd name="connsiteX183" fmla="*/ 750491 w 2151063"/>
              <a:gd name="connsiteY183" fmla="*/ 83253 h 1182688"/>
              <a:gd name="connsiteX184" fmla="*/ 872729 w 2151063"/>
              <a:gd name="connsiteY184" fmla="*/ 77310 h 1182688"/>
              <a:gd name="connsiteX185" fmla="*/ 933451 w 2151063"/>
              <a:gd name="connsiteY185" fmla="*/ 76914 h 1182688"/>
              <a:gd name="connsiteX186" fmla="*/ 1003301 w 2151063"/>
              <a:gd name="connsiteY186" fmla="*/ 77706 h 1182688"/>
              <a:gd name="connsiteX187" fmla="*/ 1142207 w 2151063"/>
              <a:gd name="connsiteY187" fmla="*/ 87611 h 1182688"/>
              <a:gd name="connsiteX188" fmla="*/ 1245395 w 2151063"/>
              <a:gd name="connsiteY188" fmla="*/ 101873 h 1182688"/>
              <a:gd name="connsiteX189" fmla="*/ 1314451 w 2151063"/>
              <a:gd name="connsiteY189" fmla="*/ 114154 h 1182688"/>
              <a:gd name="connsiteX190" fmla="*/ 1382317 w 2151063"/>
              <a:gd name="connsiteY190" fmla="*/ 129209 h 1182688"/>
              <a:gd name="connsiteX191" fmla="*/ 1449785 w 2151063"/>
              <a:gd name="connsiteY191" fmla="*/ 146640 h 1182688"/>
              <a:gd name="connsiteX192" fmla="*/ 1483123 w 2151063"/>
              <a:gd name="connsiteY192" fmla="*/ 156148 h 1182688"/>
              <a:gd name="connsiteX193" fmla="*/ 1547417 w 2151063"/>
              <a:gd name="connsiteY193" fmla="*/ 176750 h 1182688"/>
              <a:gd name="connsiteX194" fmla="*/ 1643064 w 2151063"/>
              <a:gd name="connsiteY194" fmla="*/ 213197 h 1182688"/>
              <a:gd name="connsiteX195" fmla="*/ 1705770 w 2151063"/>
              <a:gd name="connsiteY195" fmla="*/ 240533 h 1182688"/>
              <a:gd name="connsiteX196" fmla="*/ 1736726 w 2151063"/>
              <a:gd name="connsiteY196" fmla="*/ 255588 h 1182688"/>
              <a:gd name="connsiteX197" fmla="*/ 1709342 w 2151063"/>
              <a:gd name="connsiteY197" fmla="*/ 238949 h 1182688"/>
              <a:gd name="connsiteX198" fmla="*/ 1653382 w 2151063"/>
              <a:gd name="connsiteY198" fmla="*/ 208047 h 1182688"/>
              <a:gd name="connsiteX199" fmla="*/ 1625601 w 2151063"/>
              <a:gd name="connsiteY199" fmla="*/ 193785 h 1182688"/>
              <a:gd name="connsiteX200" fmla="*/ 1596232 w 2151063"/>
              <a:gd name="connsiteY200" fmla="*/ 179523 h 1182688"/>
              <a:gd name="connsiteX201" fmla="*/ 1537495 w 2151063"/>
              <a:gd name="connsiteY201" fmla="*/ 152583 h 1182688"/>
              <a:gd name="connsiteX202" fmla="*/ 1477567 w 2151063"/>
              <a:gd name="connsiteY202" fmla="*/ 128416 h 1182688"/>
              <a:gd name="connsiteX203" fmla="*/ 1416448 w 2151063"/>
              <a:gd name="connsiteY203" fmla="*/ 107023 h 1182688"/>
              <a:gd name="connsiteX204" fmla="*/ 1354139 w 2151063"/>
              <a:gd name="connsiteY204" fmla="*/ 88007 h 1182688"/>
              <a:gd name="connsiteX205" fmla="*/ 1291432 w 2151063"/>
              <a:gd name="connsiteY205" fmla="*/ 72160 h 1182688"/>
              <a:gd name="connsiteX206" fmla="*/ 1227932 w 2151063"/>
              <a:gd name="connsiteY206" fmla="*/ 58294 h 1182688"/>
              <a:gd name="connsiteX207" fmla="*/ 1163638 w 2151063"/>
              <a:gd name="connsiteY207" fmla="*/ 47597 h 1182688"/>
              <a:gd name="connsiteX208" fmla="*/ 1099345 w 2151063"/>
              <a:gd name="connsiteY208" fmla="*/ 39277 h 1182688"/>
              <a:gd name="connsiteX209" fmla="*/ 1034654 w 2151063"/>
              <a:gd name="connsiteY209" fmla="*/ 34127 h 1182688"/>
              <a:gd name="connsiteX210" fmla="*/ 976240 w 2151063"/>
              <a:gd name="connsiteY210" fmla="*/ 0 h 1182688"/>
              <a:gd name="connsiteX211" fmla="*/ 1045347 w 2151063"/>
              <a:gd name="connsiteY211" fmla="*/ 3172 h 1182688"/>
              <a:gd name="connsiteX212" fmla="*/ 1114851 w 2151063"/>
              <a:gd name="connsiteY212" fmla="*/ 8723 h 1182688"/>
              <a:gd name="connsiteX213" fmla="*/ 1183959 w 2151063"/>
              <a:gd name="connsiteY213" fmla="*/ 18238 h 1182688"/>
              <a:gd name="connsiteX214" fmla="*/ 1252669 w 2151063"/>
              <a:gd name="connsiteY214" fmla="*/ 30529 h 1182688"/>
              <a:gd name="connsiteX215" fmla="*/ 1321379 w 2151063"/>
              <a:gd name="connsiteY215" fmla="*/ 45198 h 1182688"/>
              <a:gd name="connsiteX216" fmla="*/ 1389295 w 2151063"/>
              <a:gd name="connsiteY216" fmla="*/ 63833 h 1182688"/>
              <a:gd name="connsiteX217" fmla="*/ 1455622 w 2151063"/>
              <a:gd name="connsiteY217" fmla="*/ 85242 h 1182688"/>
              <a:gd name="connsiteX218" fmla="*/ 1521154 w 2151063"/>
              <a:gd name="connsiteY218" fmla="*/ 109427 h 1182688"/>
              <a:gd name="connsiteX219" fmla="*/ 1585496 w 2151063"/>
              <a:gd name="connsiteY219" fmla="*/ 136784 h 1182688"/>
              <a:gd name="connsiteX220" fmla="*/ 1647851 w 2151063"/>
              <a:gd name="connsiteY220" fmla="*/ 166916 h 1182688"/>
              <a:gd name="connsiteX221" fmla="*/ 1707823 w 2151063"/>
              <a:gd name="connsiteY221" fmla="*/ 200617 h 1182688"/>
              <a:gd name="connsiteX222" fmla="*/ 1766604 w 2151063"/>
              <a:gd name="connsiteY222" fmla="*/ 237093 h 1182688"/>
              <a:gd name="connsiteX223" fmla="*/ 1822605 w 2151063"/>
              <a:gd name="connsiteY223" fmla="*/ 275947 h 1182688"/>
              <a:gd name="connsiteX224" fmla="*/ 1849613 w 2151063"/>
              <a:gd name="connsiteY224" fmla="*/ 296961 h 1182688"/>
              <a:gd name="connsiteX225" fmla="*/ 1875826 w 2151063"/>
              <a:gd name="connsiteY225" fmla="*/ 317974 h 1182688"/>
              <a:gd name="connsiteX226" fmla="*/ 1924280 w 2151063"/>
              <a:gd name="connsiteY226" fmla="*/ 364362 h 1182688"/>
              <a:gd name="connsiteX227" fmla="*/ 1946919 w 2151063"/>
              <a:gd name="connsiteY227" fmla="*/ 388943 h 1182688"/>
              <a:gd name="connsiteX228" fmla="*/ 1957642 w 2151063"/>
              <a:gd name="connsiteY228" fmla="*/ 398458 h 1182688"/>
              <a:gd name="connsiteX229" fmla="*/ 1968366 w 2151063"/>
              <a:gd name="connsiteY229" fmla="*/ 407577 h 1182688"/>
              <a:gd name="connsiteX230" fmla="*/ 1991004 w 2151063"/>
              <a:gd name="connsiteY230" fmla="*/ 428194 h 1182688"/>
              <a:gd name="connsiteX231" fmla="*/ 2032707 w 2151063"/>
              <a:gd name="connsiteY231" fmla="*/ 472203 h 1182688"/>
              <a:gd name="connsiteX232" fmla="*/ 2069247 w 2151063"/>
              <a:gd name="connsiteY232" fmla="*/ 520177 h 1182688"/>
              <a:gd name="connsiteX233" fmla="*/ 2100226 w 2151063"/>
              <a:gd name="connsiteY233" fmla="*/ 572115 h 1182688"/>
              <a:gd name="connsiteX234" fmla="*/ 2124850 w 2151063"/>
              <a:gd name="connsiteY234" fmla="*/ 626432 h 1182688"/>
              <a:gd name="connsiteX235" fmla="*/ 2142325 w 2151063"/>
              <a:gd name="connsiteY235" fmla="*/ 683525 h 1182688"/>
              <a:gd name="connsiteX236" fmla="*/ 2151063 w 2151063"/>
              <a:gd name="connsiteY236" fmla="*/ 742600 h 1182688"/>
              <a:gd name="connsiteX237" fmla="*/ 2151063 w 2151063"/>
              <a:gd name="connsiteY237" fmla="*/ 803261 h 1182688"/>
              <a:gd name="connsiteX238" fmla="*/ 2147091 w 2151063"/>
              <a:gd name="connsiteY238" fmla="*/ 834186 h 1182688"/>
              <a:gd name="connsiteX239" fmla="*/ 2144311 w 2151063"/>
              <a:gd name="connsiteY239" fmla="*/ 848855 h 1182688"/>
              <a:gd name="connsiteX240" fmla="*/ 2136765 w 2151063"/>
              <a:gd name="connsiteY240" fmla="*/ 878195 h 1182688"/>
              <a:gd name="connsiteX241" fmla="*/ 2126439 w 2151063"/>
              <a:gd name="connsiteY241" fmla="*/ 905551 h 1182688"/>
              <a:gd name="connsiteX242" fmla="*/ 2114524 w 2151063"/>
              <a:gd name="connsiteY242" fmla="*/ 931322 h 1182688"/>
              <a:gd name="connsiteX243" fmla="*/ 2092282 w 2151063"/>
              <a:gd name="connsiteY243" fmla="*/ 966609 h 1182688"/>
              <a:gd name="connsiteX244" fmla="*/ 2055743 w 2151063"/>
              <a:gd name="connsiteY244" fmla="*/ 1008239 h 1182688"/>
              <a:gd name="connsiteX245" fmla="*/ 2013246 w 2151063"/>
              <a:gd name="connsiteY245" fmla="*/ 1043921 h 1182688"/>
              <a:gd name="connsiteX246" fmla="*/ 1964791 w 2151063"/>
              <a:gd name="connsiteY246" fmla="*/ 1074054 h 1182688"/>
              <a:gd name="connsiteX247" fmla="*/ 1912762 w 2151063"/>
              <a:gd name="connsiteY247" fmla="*/ 1098239 h 1182688"/>
              <a:gd name="connsiteX248" fmla="*/ 1857556 w 2151063"/>
              <a:gd name="connsiteY248" fmla="*/ 1117666 h 1182688"/>
              <a:gd name="connsiteX249" fmla="*/ 1829754 w 2151063"/>
              <a:gd name="connsiteY249" fmla="*/ 1125596 h 1182688"/>
              <a:gd name="connsiteX250" fmla="*/ 1792817 w 2151063"/>
              <a:gd name="connsiteY250" fmla="*/ 1134318 h 1182688"/>
              <a:gd name="connsiteX251" fmla="*/ 1717753 w 2151063"/>
              <a:gd name="connsiteY251" fmla="*/ 1148988 h 1182688"/>
              <a:gd name="connsiteX252" fmla="*/ 1641894 w 2151063"/>
              <a:gd name="connsiteY252" fmla="*/ 1160882 h 1182688"/>
              <a:gd name="connsiteX253" fmla="*/ 1565240 w 2151063"/>
              <a:gd name="connsiteY253" fmla="*/ 1169208 h 1182688"/>
              <a:gd name="connsiteX254" fmla="*/ 1450061 w 2151063"/>
              <a:gd name="connsiteY254" fmla="*/ 1177930 h 1182688"/>
              <a:gd name="connsiteX255" fmla="*/ 1295960 w 2151063"/>
              <a:gd name="connsiteY255" fmla="*/ 1181895 h 1182688"/>
              <a:gd name="connsiteX256" fmla="*/ 1219704 w 2151063"/>
              <a:gd name="connsiteY256" fmla="*/ 1182688 h 1182688"/>
              <a:gd name="connsiteX257" fmla="*/ 1137093 w 2151063"/>
              <a:gd name="connsiteY257" fmla="*/ 1182688 h 1182688"/>
              <a:gd name="connsiteX258" fmla="*/ 971076 w 2151063"/>
              <a:gd name="connsiteY258" fmla="*/ 1177930 h 1182688"/>
              <a:gd name="connsiteX259" fmla="*/ 723243 w 2151063"/>
              <a:gd name="connsiteY259" fmla="*/ 1163657 h 1182688"/>
              <a:gd name="connsiteX260" fmla="*/ 558021 w 2151063"/>
              <a:gd name="connsiteY260" fmla="*/ 1150177 h 1182688"/>
              <a:gd name="connsiteX261" fmla="*/ 552064 w 2151063"/>
              <a:gd name="connsiteY261" fmla="*/ 1148988 h 1182688"/>
              <a:gd name="connsiteX262" fmla="*/ 546504 w 2151063"/>
              <a:gd name="connsiteY262" fmla="*/ 1141851 h 1182688"/>
              <a:gd name="connsiteX263" fmla="*/ 546504 w 2151063"/>
              <a:gd name="connsiteY263" fmla="*/ 1132732 h 1182688"/>
              <a:gd name="connsiteX264" fmla="*/ 552064 w 2151063"/>
              <a:gd name="connsiteY264" fmla="*/ 1125992 h 1182688"/>
              <a:gd name="connsiteX265" fmla="*/ 558021 w 2151063"/>
              <a:gd name="connsiteY265" fmla="*/ 1125596 h 1182688"/>
              <a:gd name="connsiteX266" fmla="*/ 679555 w 2151063"/>
              <a:gd name="connsiteY266" fmla="*/ 1131146 h 1182688"/>
              <a:gd name="connsiteX267" fmla="*/ 801486 w 2151063"/>
              <a:gd name="connsiteY267" fmla="*/ 1136697 h 1182688"/>
              <a:gd name="connsiteX268" fmla="*/ 774081 w 2151063"/>
              <a:gd name="connsiteY268" fmla="*/ 1130750 h 1182688"/>
              <a:gd name="connsiteX269" fmla="*/ 747471 w 2151063"/>
              <a:gd name="connsiteY269" fmla="*/ 1124010 h 1182688"/>
              <a:gd name="connsiteX270" fmla="*/ 680349 w 2151063"/>
              <a:gd name="connsiteY270" fmla="*/ 1114494 h 1182688"/>
              <a:gd name="connsiteX271" fmla="*/ 614419 w 2151063"/>
              <a:gd name="connsiteY271" fmla="*/ 1102996 h 1182688"/>
              <a:gd name="connsiteX272" fmla="*/ 581057 w 2151063"/>
              <a:gd name="connsiteY272" fmla="*/ 1096256 h 1182688"/>
              <a:gd name="connsiteX273" fmla="*/ 515127 w 2151063"/>
              <a:gd name="connsiteY273" fmla="*/ 1079604 h 1182688"/>
              <a:gd name="connsiteX274" fmla="*/ 450389 w 2151063"/>
              <a:gd name="connsiteY274" fmla="*/ 1060177 h 1182688"/>
              <a:gd name="connsiteX275" fmla="*/ 386445 w 2151063"/>
              <a:gd name="connsiteY275" fmla="*/ 1036388 h 1182688"/>
              <a:gd name="connsiteX276" fmla="*/ 325281 w 2151063"/>
              <a:gd name="connsiteY276" fmla="*/ 1007842 h 1182688"/>
              <a:gd name="connsiteX277" fmla="*/ 266500 w 2151063"/>
              <a:gd name="connsiteY277" fmla="*/ 974935 h 1182688"/>
              <a:gd name="connsiteX278" fmla="*/ 210896 w 2151063"/>
              <a:gd name="connsiteY278" fmla="*/ 936476 h 1182688"/>
              <a:gd name="connsiteX279" fmla="*/ 159265 w 2151063"/>
              <a:gd name="connsiteY279" fmla="*/ 891675 h 1182688"/>
              <a:gd name="connsiteX280" fmla="*/ 135832 w 2151063"/>
              <a:gd name="connsiteY280" fmla="*/ 867093 h 1182688"/>
              <a:gd name="connsiteX281" fmla="*/ 116370 w 2151063"/>
              <a:gd name="connsiteY281" fmla="*/ 844891 h 1182688"/>
              <a:gd name="connsiteX282" fmla="*/ 80625 w 2151063"/>
              <a:gd name="connsiteY282" fmla="*/ 797710 h 1182688"/>
              <a:gd name="connsiteX283" fmla="*/ 50838 w 2151063"/>
              <a:gd name="connsiteY283" fmla="*/ 746564 h 1182688"/>
              <a:gd name="connsiteX284" fmla="*/ 27802 w 2151063"/>
              <a:gd name="connsiteY284" fmla="*/ 693833 h 1182688"/>
              <a:gd name="connsiteX285" fmla="*/ 11121 w 2151063"/>
              <a:gd name="connsiteY285" fmla="*/ 638326 h 1182688"/>
              <a:gd name="connsiteX286" fmla="*/ 1589 w 2151063"/>
              <a:gd name="connsiteY286" fmla="*/ 581234 h 1182688"/>
              <a:gd name="connsiteX287" fmla="*/ 0 w 2151063"/>
              <a:gd name="connsiteY287" fmla="*/ 523348 h 1182688"/>
              <a:gd name="connsiteX288" fmla="*/ 7149 w 2151063"/>
              <a:gd name="connsiteY288" fmla="*/ 464273 h 1182688"/>
              <a:gd name="connsiteX289" fmla="*/ 14298 w 2151063"/>
              <a:gd name="connsiteY289" fmla="*/ 434934 h 1182688"/>
              <a:gd name="connsiteX290" fmla="*/ 22639 w 2151063"/>
              <a:gd name="connsiteY290" fmla="*/ 406388 h 1182688"/>
              <a:gd name="connsiteX291" fmla="*/ 45674 w 2151063"/>
              <a:gd name="connsiteY291" fmla="*/ 355639 h 1182688"/>
              <a:gd name="connsiteX292" fmla="*/ 75065 w 2151063"/>
              <a:gd name="connsiteY292" fmla="*/ 311630 h 1182688"/>
              <a:gd name="connsiteX293" fmla="*/ 110413 w 2151063"/>
              <a:gd name="connsiteY293" fmla="*/ 272776 h 1182688"/>
              <a:gd name="connsiteX294" fmla="*/ 150527 w 2151063"/>
              <a:gd name="connsiteY294" fmla="*/ 239868 h 1182688"/>
              <a:gd name="connsiteX295" fmla="*/ 195407 w 2151063"/>
              <a:gd name="connsiteY295" fmla="*/ 211718 h 1182688"/>
              <a:gd name="connsiteX296" fmla="*/ 243861 w 2151063"/>
              <a:gd name="connsiteY296" fmla="*/ 188723 h 1182688"/>
              <a:gd name="connsiteX297" fmla="*/ 294699 w 2151063"/>
              <a:gd name="connsiteY297" fmla="*/ 168502 h 1182688"/>
              <a:gd name="connsiteX298" fmla="*/ 320912 w 2151063"/>
              <a:gd name="connsiteY298" fmla="*/ 160573 h 1182688"/>
              <a:gd name="connsiteX299" fmla="*/ 348317 w 2151063"/>
              <a:gd name="connsiteY299" fmla="*/ 143524 h 1182688"/>
              <a:gd name="connsiteX300" fmla="*/ 404317 w 2151063"/>
              <a:gd name="connsiteY300" fmla="*/ 112599 h 1182688"/>
              <a:gd name="connsiteX301" fmla="*/ 462701 w 2151063"/>
              <a:gd name="connsiteY301" fmla="*/ 86432 h 1182688"/>
              <a:gd name="connsiteX302" fmla="*/ 523468 w 2151063"/>
              <a:gd name="connsiteY302" fmla="*/ 64229 h 1182688"/>
              <a:gd name="connsiteX303" fmla="*/ 585029 w 2151063"/>
              <a:gd name="connsiteY303" fmla="*/ 45991 h 1182688"/>
              <a:gd name="connsiteX304" fmla="*/ 647781 w 2151063"/>
              <a:gd name="connsiteY304" fmla="*/ 30925 h 1182688"/>
              <a:gd name="connsiteX305" fmla="*/ 711328 w 2151063"/>
              <a:gd name="connsiteY305" fmla="*/ 19427 h 1182688"/>
              <a:gd name="connsiteX306" fmla="*/ 774478 w 2151063"/>
              <a:gd name="connsiteY306" fmla="*/ 10308 h 1182688"/>
              <a:gd name="connsiteX307" fmla="*/ 805854 w 2151063"/>
              <a:gd name="connsiteY307" fmla="*/ 7137 h 1182688"/>
              <a:gd name="connsiteX308" fmla="*/ 839614 w 2151063"/>
              <a:gd name="connsiteY308" fmla="*/ 4361 h 1182688"/>
              <a:gd name="connsiteX309" fmla="*/ 907927 w 2151063"/>
              <a:gd name="connsiteY309" fmla="*/ 396 h 11826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  <a:cxn ang="0">
                <a:pos x="connsiteX291" y="connsiteY291"/>
              </a:cxn>
              <a:cxn ang="0">
                <a:pos x="connsiteX292" y="connsiteY292"/>
              </a:cxn>
              <a:cxn ang="0">
                <a:pos x="connsiteX293" y="connsiteY293"/>
              </a:cxn>
              <a:cxn ang="0">
                <a:pos x="connsiteX294" y="connsiteY294"/>
              </a:cxn>
              <a:cxn ang="0">
                <a:pos x="connsiteX295" y="connsiteY295"/>
              </a:cxn>
              <a:cxn ang="0">
                <a:pos x="connsiteX296" y="connsiteY296"/>
              </a:cxn>
              <a:cxn ang="0">
                <a:pos x="connsiteX297" y="connsiteY297"/>
              </a:cxn>
              <a:cxn ang="0">
                <a:pos x="connsiteX298" y="connsiteY298"/>
              </a:cxn>
              <a:cxn ang="0">
                <a:pos x="connsiteX299" y="connsiteY299"/>
              </a:cxn>
              <a:cxn ang="0">
                <a:pos x="connsiteX300" y="connsiteY300"/>
              </a:cxn>
              <a:cxn ang="0">
                <a:pos x="connsiteX301" y="connsiteY301"/>
              </a:cxn>
              <a:cxn ang="0">
                <a:pos x="connsiteX302" y="connsiteY302"/>
              </a:cxn>
              <a:cxn ang="0">
                <a:pos x="connsiteX303" y="connsiteY303"/>
              </a:cxn>
              <a:cxn ang="0">
                <a:pos x="connsiteX304" y="connsiteY304"/>
              </a:cxn>
              <a:cxn ang="0">
                <a:pos x="connsiteX305" y="connsiteY305"/>
              </a:cxn>
              <a:cxn ang="0">
                <a:pos x="connsiteX306" y="connsiteY306"/>
              </a:cxn>
              <a:cxn ang="0">
                <a:pos x="connsiteX307" y="connsiteY307"/>
              </a:cxn>
              <a:cxn ang="0">
                <a:pos x="connsiteX308" y="connsiteY308"/>
              </a:cxn>
              <a:cxn ang="0">
                <a:pos x="connsiteX309" y="connsiteY309"/>
              </a:cxn>
            </a:cxnLst>
            <a:rect l="l" t="t" r="r" b="b"/>
            <a:pathLst>
              <a:path w="2151063" h="1182688">
                <a:moveTo>
                  <a:pt x="2044671" y="546100"/>
                </a:moveTo>
                <a:lnTo>
                  <a:pt x="2052215" y="567545"/>
                </a:lnTo>
                <a:lnTo>
                  <a:pt x="2064523" y="611628"/>
                </a:lnTo>
                <a:lnTo>
                  <a:pt x="2072464" y="657298"/>
                </a:lnTo>
                <a:lnTo>
                  <a:pt x="2074847" y="704161"/>
                </a:lnTo>
                <a:lnTo>
                  <a:pt x="2073258" y="728386"/>
                </a:lnTo>
                <a:lnTo>
                  <a:pt x="2070876" y="758171"/>
                </a:lnTo>
                <a:lnTo>
                  <a:pt x="2056979" y="813771"/>
                </a:lnTo>
                <a:lnTo>
                  <a:pt x="2034745" y="864207"/>
                </a:lnTo>
                <a:lnTo>
                  <a:pt x="2004966" y="909481"/>
                </a:lnTo>
                <a:lnTo>
                  <a:pt x="1968438" y="949989"/>
                </a:lnTo>
                <a:lnTo>
                  <a:pt x="1926350" y="985731"/>
                </a:lnTo>
                <a:lnTo>
                  <a:pt x="1879102" y="1015913"/>
                </a:lnTo>
                <a:lnTo>
                  <a:pt x="1827882" y="1041330"/>
                </a:lnTo>
                <a:lnTo>
                  <a:pt x="1801280" y="1052053"/>
                </a:lnTo>
                <a:lnTo>
                  <a:pt x="1767928" y="1064364"/>
                </a:lnTo>
                <a:lnTo>
                  <a:pt x="1699239" y="1085015"/>
                </a:lnTo>
                <a:lnTo>
                  <a:pt x="1629358" y="1102092"/>
                </a:lnTo>
                <a:lnTo>
                  <a:pt x="1557889" y="1114801"/>
                </a:lnTo>
                <a:lnTo>
                  <a:pt x="1449892" y="1129892"/>
                </a:lnTo>
                <a:lnTo>
                  <a:pt x="1304969" y="1141012"/>
                </a:lnTo>
                <a:lnTo>
                  <a:pt x="1234692" y="1144189"/>
                </a:lnTo>
                <a:lnTo>
                  <a:pt x="1219604" y="1144586"/>
                </a:lnTo>
                <a:lnTo>
                  <a:pt x="1204913" y="1145380"/>
                </a:lnTo>
                <a:lnTo>
                  <a:pt x="1205310" y="1146969"/>
                </a:lnTo>
                <a:lnTo>
                  <a:pt x="1205310" y="1147763"/>
                </a:lnTo>
                <a:lnTo>
                  <a:pt x="1259309" y="1147366"/>
                </a:lnTo>
                <a:lnTo>
                  <a:pt x="1367306" y="1143792"/>
                </a:lnTo>
                <a:lnTo>
                  <a:pt x="1420908" y="1140615"/>
                </a:lnTo>
                <a:lnTo>
                  <a:pt x="1484832" y="1137040"/>
                </a:lnTo>
                <a:lnTo>
                  <a:pt x="1616256" y="1127906"/>
                </a:lnTo>
                <a:lnTo>
                  <a:pt x="1715915" y="1114404"/>
                </a:lnTo>
                <a:lnTo>
                  <a:pt x="1781031" y="1101298"/>
                </a:lnTo>
                <a:lnTo>
                  <a:pt x="1844558" y="1084618"/>
                </a:lnTo>
                <a:lnTo>
                  <a:pt x="1905307" y="1062379"/>
                </a:lnTo>
                <a:lnTo>
                  <a:pt x="1934291" y="1048876"/>
                </a:lnTo>
                <a:lnTo>
                  <a:pt x="1948982" y="1041727"/>
                </a:lnTo>
                <a:lnTo>
                  <a:pt x="1975584" y="1025445"/>
                </a:lnTo>
                <a:lnTo>
                  <a:pt x="2000201" y="1007176"/>
                </a:lnTo>
                <a:lnTo>
                  <a:pt x="2022436" y="987717"/>
                </a:lnTo>
                <a:lnTo>
                  <a:pt x="2041892" y="966668"/>
                </a:lnTo>
                <a:lnTo>
                  <a:pt x="2059362" y="943635"/>
                </a:lnTo>
                <a:lnTo>
                  <a:pt x="2074450" y="919409"/>
                </a:lnTo>
                <a:lnTo>
                  <a:pt x="2087155" y="893992"/>
                </a:lnTo>
                <a:lnTo>
                  <a:pt x="2097081" y="867781"/>
                </a:lnTo>
                <a:lnTo>
                  <a:pt x="2105419" y="840379"/>
                </a:lnTo>
                <a:lnTo>
                  <a:pt x="2112566" y="797885"/>
                </a:lnTo>
                <a:lnTo>
                  <a:pt x="2112963" y="739109"/>
                </a:lnTo>
                <a:lnTo>
                  <a:pt x="2103831" y="678744"/>
                </a:lnTo>
                <a:lnTo>
                  <a:pt x="2094699" y="648561"/>
                </a:lnTo>
                <a:lnTo>
                  <a:pt x="2084773" y="621159"/>
                </a:lnTo>
                <a:lnTo>
                  <a:pt x="2059362" y="569928"/>
                </a:lnTo>
                <a:close/>
                <a:moveTo>
                  <a:pt x="233158" y="230187"/>
                </a:moveTo>
                <a:lnTo>
                  <a:pt x="206541" y="244085"/>
                </a:lnTo>
                <a:lnTo>
                  <a:pt x="158870" y="277836"/>
                </a:lnTo>
                <a:lnTo>
                  <a:pt x="117952" y="317146"/>
                </a:lnTo>
                <a:lnTo>
                  <a:pt x="84980" y="362810"/>
                </a:lnTo>
                <a:lnTo>
                  <a:pt x="59953" y="412444"/>
                </a:lnTo>
                <a:lnTo>
                  <a:pt x="43268" y="466446"/>
                </a:lnTo>
                <a:lnTo>
                  <a:pt x="34925" y="523624"/>
                </a:lnTo>
                <a:lnTo>
                  <a:pt x="36117" y="582788"/>
                </a:lnTo>
                <a:lnTo>
                  <a:pt x="40090" y="613363"/>
                </a:lnTo>
                <a:lnTo>
                  <a:pt x="46446" y="643143"/>
                </a:lnTo>
                <a:lnTo>
                  <a:pt x="65117" y="699528"/>
                </a:lnTo>
                <a:lnTo>
                  <a:pt x="91336" y="753133"/>
                </a:lnTo>
                <a:lnTo>
                  <a:pt x="123514" y="802767"/>
                </a:lnTo>
                <a:lnTo>
                  <a:pt x="162446" y="848430"/>
                </a:lnTo>
                <a:lnTo>
                  <a:pt x="205350" y="889726"/>
                </a:lnTo>
                <a:lnTo>
                  <a:pt x="252226" y="927051"/>
                </a:lnTo>
                <a:lnTo>
                  <a:pt x="302281" y="959611"/>
                </a:lnTo>
                <a:lnTo>
                  <a:pt x="328103" y="973906"/>
                </a:lnTo>
                <a:lnTo>
                  <a:pt x="356308" y="988994"/>
                </a:lnTo>
                <a:lnTo>
                  <a:pt x="414706" y="1014010"/>
                </a:lnTo>
                <a:lnTo>
                  <a:pt x="444500" y="1025525"/>
                </a:lnTo>
                <a:lnTo>
                  <a:pt x="419076" y="1013613"/>
                </a:lnTo>
                <a:lnTo>
                  <a:pt x="371007" y="988597"/>
                </a:lnTo>
                <a:lnTo>
                  <a:pt x="347171" y="973906"/>
                </a:lnTo>
                <a:lnTo>
                  <a:pt x="322541" y="958420"/>
                </a:lnTo>
                <a:lnTo>
                  <a:pt x="274473" y="922683"/>
                </a:lnTo>
                <a:lnTo>
                  <a:pt x="229583" y="882579"/>
                </a:lnTo>
                <a:lnTo>
                  <a:pt x="189459" y="838106"/>
                </a:lnTo>
                <a:lnTo>
                  <a:pt x="154103" y="790458"/>
                </a:lnTo>
                <a:lnTo>
                  <a:pt x="124706" y="738838"/>
                </a:lnTo>
                <a:lnTo>
                  <a:pt x="102062" y="683645"/>
                </a:lnTo>
                <a:lnTo>
                  <a:pt x="86966" y="625672"/>
                </a:lnTo>
                <a:lnTo>
                  <a:pt x="83391" y="595892"/>
                </a:lnTo>
                <a:lnTo>
                  <a:pt x="81405" y="569685"/>
                </a:lnTo>
                <a:lnTo>
                  <a:pt x="83391" y="518462"/>
                </a:lnTo>
                <a:lnTo>
                  <a:pt x="92131" y="468828"/>
                </a:lnTo>
                <a:lnTo>
                  <a:pt x="106829" y="419591"/>
                </a:lnTo>
                <a:lnTo>
                  <a:pt x="127089" y="373531"/>
                </a:lnTo>
                <a:lnTo>
                  <a:pt x="152117" y="329058"/>
                </a:lnTo>
                <a:lnTo>
                  <a:pt x="181911" y="287366"/>
                </a:lnTo>
                <a:lnTo>
                  <a:pt x="215281" y="248452"/>
                </a:lnTo>
                <a:close/>
                <a:moveTo>
                  <a:pt x="950292" y="112712"/>
                </a:moveTo>
                <a:lnTo>
                  <a:pt x="822075" y="115489"/>
                </a:lnTo>
                <a:lnTo>
                  <a:pt x="758561" y="119456"/>
                </a:lnTo>
                <a:lnTo>
                  <a:pt x="705369" y="124217"/>
                </a:lnTo>
                <a:lnTo>
                  <a:pt x="597397" y="136118"/>
                </a:lnTo>
                <a:lnTo>
                  <a:pt x="488631" y="153574"/>
                </a:lnTo>
                <a:lnTo>
                  <a:pt x="381849" y="178170"/>
                </a:lnTo>
                <a:lnTo>
                  <a:pt x="329848" y="193643"/>
                </a:lnTo>
                <a:lnTo>
                  <a:pt x="309206" y="208321"/>
                </a:lnTo>
                <a:lnTo>
                  <a:pt x="270304" y="239662"/>
                </a:lnTo>
                <a:lnTo>
                  <a:pt x="234181" y="274970"/>
                </a:lnTo>
                <a:lnTo>
                  <a:pt x="201631" y="313848"/>
                </a:lnTo>
                <a:lnTo>
                  <a:pt x="186943" y="334874"/>
                </a:lnTo>
                <a:lnTo>
                  <a:pt x="169080" y="362248"/>
                </a:lnTo>
                <a:lnTo>
                  <a:pt x="142087" y="418185"/>
                </a:lnTo>
                <a:lnTo>
                  <a:pt x="124621" y="475709"/>
                </a:lnTo>
                <a:lnTo>
                  <a:pt x="115888" y="534423"/>
                </a:lnTo>
                <a:lnTo>
                  <a:pt x="115888" y="593534"/>
                </a:lnTo>
                <a:lnTo>
                  <a:pt x="125415" y="652249"/>
                </a:lnTo>
                <a:lnTo>
                  <a:pt x="144469" y="709773"/>
                </a:lnTo>
                <a:lnTo>
                  <a:pt x="172256" y="765313"/>
                </a:lnTo>
                <a:lnTo>
                  <a:pt x="189722" y="792290"/>
                </a:lnTo>
                <a:lnTo>
                  <a:pt x="209570" y="818870"/>
                </a:lnTo>
                <a:lnTo>
                  <a:pt x="252044" y="866080"/>
                </a:lnTo>
                <a:lnTo>
                  <a:pt x="300076" y="908132"/>
                </a:lnTo>
                <a:lnTo>
                  <a:pt x="352077" y="944630"/>
                </a:lnTo>
                <a:lnTo>
                  <a:pt x="407651" y="976764"/>
                </a:lnTo>
                <a:lnTo>
                  <a:pt x="465210" y="1004931"/>
                </a:lnTo>
                <a:lnTo>
                  <a:pt x="524754" y="1029131"/>
                </a:lnTo>
                <a:lnTo>
                  <a:pt x="585488" y="1050157"/>
                </a:lnTo>
                <a:lnTo>
                  <a:pt x="616054" y="1059281"/>
                </a:lnTo>
                <a:lnTo>
                  <a:pt x="666467" y="1074753"/>
                </a:lnTo>
                <a:lnTo>
                  <a:pt x="717675" y="1089432"/>
                </a:lnTo>
                <a:lnTo>
                  <a:pt x="795875" y="1098953"/>
                </a:lnTo>
                <a:lnTo>
                  <a:pt x="873282" y="1105697"/>
                </a:lnTo>
                <a:lnTo>
                  <a:pt x="943940" y="1111251"/>
                </a:lnTo>
                <a:lnTo>
                  <a:pt x="1085654" y="1116012"/>
                </a:lnTo>
                <a:lnTo>
                  <a:pt x="1227765" y="1113632"/>
                </a:lnTo>
                <a:lnTo>
                  <a:pt x="1369081" y="1103714"/>
                </a:lnTo>
                <a:lnTo>
                  <a:pt x="1440136" y="1096176"/>
                </a:lnTo>
                <a:lnTo>
                  <a:pt x="1498886" y="1089432"/>
                </a:lnTo>
                <a:lnTo>
                  <a:pt x="1589392" y="1075944"/>
                </a:lnTo>
                <a:lnTo>
                  <a:pt x="1650127" y="1064439"/>
                </a:lnTo>
                <a:lnTo>
                  <a:pt x="1709670" y="1050554"/>
                </a:lnTo>
                <a:lnTo>
                  <a:pt x="1768420" y="1032701"/>
                </a:lnTo>
                <a:lnTo>
                  <a:pt x="1824391" y="1010088"/>
                </a:lnTo>
                <a:lnTo>
                  <a:pt x="1877980" y="981921"/>
                </a:lnTo>
                <a:lnTo>
                  <a:pt x="1902988" y="965259"/>
                </a:lnTo>
                <a:lnTo>
                  <a:pt x="1916485" y="956135"/>
                </a:lnTo>
                <a:lnTo>
                  <a:pt x="1941890" y="935109"/>
                </a:lnTo>
                <a:lnTo>
                  <a:pt x="1963723" y="912099"/>
                </a:lnTo>
                <a:lnTo>
                  <a:pt x="1982777" y="887899"/>
                </a:lnTo>
                <a:lnTo>
                  <a:pt x="1999449" y="862113"/>
                </a:lnTo>
                <a:lnTo>
                  <a:pt x="2013342" y="834739"/>
                </a:lnTo>
                <a:lnTo>
                  <a:pt x="2024457" y="806572"/>
                </a:lnTo>
                <a:lnTo>
                  <a:pt x="2032793" y="777612"/>
                </a:lnTo>
                <a:lnTo>
                  <a:pt x="2038351" y="747858"/>
                </a:lnTo>
                <a:lnTo>
                  <a:pt x="2041526" y="717707"/>
                </a:lnTo>
                <a:lnTo>
                  <a:pt x="2041526" y="671291"/>
                </a:lnTo>
                <a:lnTo>
                  <a:pt x="2032396" y="609403"/>
                </a:lnTo>
                <a:lnTo>
                  <a:pt x="2013342" y="548705"/>
                </a:lnTo>
                <a:lnTo>
                  <a:pt x="1999846" y="519745"/>
                </a:lnTo>
                <a:lnTo>
                  <a:pt x="1988731" y="497925"/>
                </a:lnTo>
                <a:lnTo>
                  <a:pt x="1962929" y="456667"/>
                </a:lnTo>
                <a:lnTo>
                  <a:pt x="1948241" y="437227"/>
                </a:lnTo>
                <a:lnTo>
                  <a:pt x="1925615" y="417788"/>
                </a:lnTo>
                <a:lnTo>
                  <a:pt x="1877980" y="381687"/>
                </a:lnTo>
                <a:lnTo>
                  <a:pt x="1827963" y="348759"/>
                </a:lnTo>
                <a:lnTo>
                  <a:pt x="1776756" y="319005"/>
                </a:lnTo>
                <a:lnTo>
                  <a:pt x="1750954" y="305120"/>
                </a:lnTo>
                <a:lnTo>
                  <a:pt x="1722373" y="290838"/>
                </a:lnTo>
                <a:lnTo>
                  <a:pt x="1664417" y="263068"/>
                </a:lnTo>
                <a:lnTo>
                  <a:pt x="1575896" y="225777"/>
                </a:lnTo>
                <a:lnTo>
                  <a:pt x="1454824" y="185708"/>
                </a:lnTo>
                <a:lnTo>
                  <a:pt x="1330973" y="154367"/>
                </a:lnTo>
                <a:lnTo>
                  <a:pt x="1205535" y="132548"/>
                </a:lnTo>
                <a:lnTo>
                  <a:pt x="1077715" y="118663"/>
                </a:lnTo>
                <a:close/>
                <a:moveTo>
                  <a:pt x="970360" y="31750"/>
                </a:moveTo>
                <a:lnTo>
                  <a:pt x="905670" y="32146"/>
                </a:lnTo>
                <a:lnTo>
                  <a:pt x="840582" y="35712"/>
                </a:lnTo>
                <a:lnTo>
                  <a:pt x="775891" y="41654"/>
                </a:lnTo>
                <a:lnTo>
                  <a:pt x="711994" y="51559"/>
                </a:lnTo>
                <a:lnTo>
                  <a:pt x="648098" y="64236"/>
                </a:lnTo>
                <a:lnTo>
                  <a:pt x="616744" y="71764"/>
                </a:lnTo>
                <a:lnTo>
                  <a:pt x="574279" y="82856"/>
                </a:lnTo>
                <a:lnTo>
                  <a:pt x="490538" y="110985"/>
                </a:lnTo>
                <a:lnTo>
                  <a:pt x="449263" y="128020"/>
                </a:lnTo>
                <a:lnTo>
                  <a:pt x="508794" y="115739"/>
                </a:lnTo>
                <a:lnTo>
                  <a:pt x="629048" y="96326"/>
                </a:lnTo>
                <a:lnTo>
                  <a:pt x="750491" y="83253"/>
                </a:lnTo>
                <a:lnTo>
                  <a:pt x="872729" y="77310"/>
                </a:lnTo>
                <a:lnTo>
                  <a:pt x="933451" y="76914"/>
                </a:lnTo>
                <a:lnTo>
                  <a:pt x="1003301" y="77706"/>
                </a:lnTo>
                <a:lnTo>
                  <a:pt x="1142207" y="87611"/>
                </a:lnTo>
                <a:lnTo>
                  <a:pt x="1245395" y="101873"/>
                </a:lnTo>
                <a:lnTo>
                  <a:pt x="1314451" y="114154"/>
                </a:lnTo>
                <a:lnTo>
                  <a:pt x="1382317" y="129209"/>
                </a:lnTo>
                <a:lnTo>
                  <a:pt x="1449785" y="146640"/>
                </a:lnTo>
                <a:lnTo>
                  <a:pt x="1483123" y="156148"/>
                </a:lnTo>
                <a:lnTo>
                  <a:pt x="1547417" y="176750"/>
                </a:lnTo>
                <a:lnTo>
                  <a:pt x="1643064" y="213197"/>
                </a:lnTo>
                <a:lnTo>
                  <a:pt x="1705770" y="240533"/>
                </a:lnTo>
                <a:lnTo>
                  <a:pt x="1736726" y="255588"/>
                </a:lnTo>
                <a:lnTo>
                  <a:pt x="1709342" y="238949"/>
                </a:lnTo>
                <a:lnTo>
                  <a:pt x="1653382" y="208047"/>
                </a:lnTo>
                <a:lnTo>
                  <a:pt x="1625601" y="193785"/>
                </a:lnTo>
                <a:lnTo>
                  <a:pt x="1596232" y="179523"/>
                </a:lnTo>
                <a:lnTo>
                  <a:pt x="1537495" y="152583"/>
                </a:lnTo>
                <a:lnTo>
                  <a:pt x="1477567" y="128416"/>
                </a:lnTo>
                <a:lnTo>
                  <a:pt x="1416448" y="107023"/>
                </a:lnTo>
                <a:lnTo>
                  <a:pt x="1354139" y="88007"/>
                </a:lnTo>
                <a:lnTo>
                  <a:pt x="1291432" y="72160"/>
                </a:lnTo>
                <a:lnTo>
                  <a:pt x="1227932" y="58294"/>
                </a:lnTo>
                <a:lnTo>
                  <a:pt x="1163638" y="47597"/>
                </a:lnTo>
                <a:lnTo>
                  <a:pt x="1099345" y="39277"/>
                </a:lnTo>
                <a:lnTo>
                  <a:pt x="1034654" y="34127"/>
                </a:lnTo>
                <a:close/>
                <a:moveTo>
                  <a:pt x="976240" y="0"/>
                </a:moveTo>
                <a:lnTo>
                  <a:pt x="1045347" y="3172"/>
                </a:lnTo>
                <a:lnTo>
                  <a:pt x="1114851" y="8723"/>
                </a:lnTo>
                <a:lnTo>
                  <a:pt x="1183959" y="18238"/>
                </a:lnTo>
                <a:lnTo>
                  <a:pt x="1252669" y="30529"/>
                </a:lnTo>
                <a:lnTo>
                  <a:pt x="1321379" y="45198"/>
                </a:lnTo>
                <a:lnTo>
                  <a:pt x="1389295" y="63833"/>
                </a:lnTo>
                <a:lnTo>
                  <a:pt x="1455622" y="85242"/>
                </a:lnTo>
                <a:lnTo>
                  <a:pt x="1521154" y="109427"/>
                </a:lnTo>
                <a:lnTo>
                  <a:pt x="1585496" y="136784"/>
                </a:lnTo>
                <a:lnTo>
                  <a:pt x="1647851" y="166916"/>
                </a:lnTo>
                <a:lnTo>
                  <a:pt x="1707823" y="200617"/>
                </a:lnTo>
                <a:lnTo>
                  <a:pt x="1766604" y="237093"/>
                </a:lnTo>
                <a:lnTo>
                  <a:pt x="1822605" y="275947"/>
                </a:lnTo>
                <a:lnTo>
                  <a:pt x="1849613" y="296961"/>
                </a:lnTo>
                <a:lnTo>
                  <a:pt x="1875826" y="317974"/>
                </a:lnTo>
                <a:lnTo>
                  <a:pt x="1924280" y="364362"/>
                </a:lnTo>
                <a:lnTo>
                  <a:pt x="1946919" y="388943"/>
                </a:lnTo>
                <a:lnTo>
                  <a:pt x="1957642" y="398458"/>
                </a:lnTo>
                <a:lnTo>
                  <a:pt x="1968366" y="407577"/>
                </a:lnTo>
                <a:lnTo>
                  <a:pt x="1991004" y="428194"/>
                </a:lnTo>
                <a:lnTo>
                  <a:pt x="2032707" y="472203"/>
                </a:lnTo>
                <a:lnTo>
                  <a:pt x="2069247" y="520177"/>
                </a:lnTo>
                <a:lnTo>
                  <a:pt x="2100226" y="572115"/>
                </a:lnTo>
                <a:lnTo>
                  <a:pt x="2124850" y="626432"/>
                </a:lnTo>
                <a:lnTo>
                  <a:pt x="2142325" y="683525"/>
                </a:lnTo>
                <a:lnTo>
                  <a:pt x="2151063" y="742600"/>
                </a:lnTo>
                <a:lnTo>
                  <a:pt x="2151063" y="803261"/>
                </a:lnTo>
                <a:lnTo>
                  <a:pt x="2147091" y="834186"/>
                </a:lnTo>
                <a:lnTo>
                  <a:pt x="2144311" y="848855"/>
                </a:lnTo>
                <a:lnTo>
                  <a:pt x="2136765" y="878195"/>
                </a:lnTo>
                <a:lnTo>
                  <a:pt x="2126439" y="905551"/>
                </a:lnTo>
                <a:lnTo>
                  <a:pt x="2114524" y="931322"/>
                </a:lnTo>
                <a:lnTo>
                  <a:pt x="2092282" y="966609"/>
                </a:lnTo>
                <a:lnTo>
                  <a:pt x="2055743" y="1008239"/>
                </a:lnTo>
                <a:lnTo>
                  <a:pt x="2013246" y="1043921"/>
                </a:lnTo>
                <a:lnTo>
                  <a:pt x="1964791" y="1074054"/>
                </a:lnTo>
                <a:lnTo>
                  <a:pt x="1912762" y="1098239"/>
                </a:lnTo>
                <a:lnTo>
                  <a:pt x="1857556" y="1117666"/>
                </a:lnTo>
                <a:lnTo>
                  <a:pt x="1829754" y="1125596"/>
                </a:lnTo>
                <a:lnTo>
                  <a:pt x="1792817" y="1134318"/>
                </a:lnTo>
                <a:lnTo>
                  <a:pt x="1717753" y="1148988"/>
                </a:lnTo>
                <a:lnTo>
                  <a:pt x="1641894" y="1160882"/>
                </a:lnTo>
                <a:lnTo>
                  <a:pt x="1565240" y="1169208"/>
                </a:lnTo>
                <a:lnTo>
                  <a:pt x="1450061" y="1177930"/>
                </a:lnTo>
                <a:lnTo>
                  <a:pt x="1295960" y="1181895"/>
                </a:lnTo>
                <a:lnTo>
                  <a:pt x="1219704" y="1182688"/>
                </a:lnTo>
                <a:lnTo>
                  <a:pt x="1137093" y="1182688"/>
                </a:lnTo>
                <a:lnTo>
                  <a:pt x="971076" y="1177930"/>
                </a:lnTo>
                <a:lnTo>
                  <a:pt x="723243" y="1163657"/>
                </a:lnTo>
                <a:lnTo>
                  <a:pt x="558021" y="1150177"/>
                </a:lnTo>
                <a:lnTo>
                  <a:pt x="552064" y="1148988"/>
                </a:lnTo>
                <a:lnTo>
                  <a:pt x="546504" y="1141851"/>
                </a:lnTo>
                <a:lnTo>
                  <a:pt x="546504" y="1132732"/>
                </a:lnTo>
                <a:lnTo>
                  <a:pt x="552064" y="1125992"/>
                </a:lnTo>
                <a:lnTo>
                  <a:pt x="558021" y="1125596"/>
                </a:lnTo>
                <a:lnTo>
                  <a:pt x="679555" y="1131146"/>
                </a:lnTo>
                <a:lnTo>
                  <a:pt x="801486" y="1136697"/>
                </a:lnTo>
                <a:lnTo>
                  <a:pt x="774081" y="1130750"/>
                </a:lnTo>
                <a:lnTo>
                  <a:pt x="747471" y="1124010"/>
                </a:lnTo>
                <a:lnTo>
                  <a:pt x="680349" y="1114494"/>
                </a:lnTo>
                <a:lnTo>
                  <a:pt x="614419" y="1102996"/>
                </a:lnTo>
                <a:lnTo>
                  <a:pt x="581057" y="1096256"/>
                </a:lnTo>
                <a:lnTo>
                  <a:pt x="515127" y="1079604"/>
                </a:lnTo>
                <a:lnTo>
                  <a:pt x="450389" y="1060177"/>
                </a:lnTo>
                <a:lnTo>
                  <a:pt x="386445" y="1036388"/>
                </a:lnTo>
                <a:lnTo>
                  <a:pt x="325281" y="1007842"/>
                </a:lnTo>
                <a:lnTo>
                  <a:pt x="266500" y="974935"/>
                </a:lnTo>
                <a:lnTo>
                  <a:pt x="210896" y="936476"/>
                </a:lnTo>
                <a:lnTo>
                  <a:pt x="159265" y="891675"/>
                </a:lnTo>
                <a:lnTo>
                  <a:pt x="135832" y="867093"/>
                </a:lnTo>
                <a:lnTo>
                  <a:pt x="116370" y="844891"/>
                </a:lnTo>
                <a:lnTo>
                  <a:pt x="80625" y="797710"/>
                </a:lnTo>
                <a:lnTo>
                  <a:pt x="50838" y="746564"/>
                </a:lnTo>
                <a:lnTo>
                  <a:pt x="27802" y="693833"/>
                </a:lnTo>
                <a:lnTo>
                  <a:pt x="11121" y="638326"/>
                </a:lnTo>
                <a:lnTo>
                  <a:pt x="1589" y="581234"/>
                </a:lnTo>
                <a:lnTo>
                  <a:pt x="0" y="523348"/>
                </a:lnTo>
                <a:lnTo>
                  <a:pt x="7149" y="464273"/>
                </a:lnTo>
                <a:lnTo>
                  <a:pt x="14298" y="434934"/>
                </a:lnTo>
                <a:lnTo>
                  <a:pt x="22639" y="406388"/>
                </a:lnTo>
                <a:lnTo>
                  <a:pt x="45674" y="355639"/>
                </a:lnTo>
                <a:lnTo>
                  <a:pt x="75065" y="311630"/>
                </a:lnTo>
                <a:lnTo>
                  <a:pt x="110413" y="272776"/>
                </a:lnTo>
                <a:lnTo>
                  <a:pt x="150527" y="239868"/>
                </a:lnTo>
                <a:lnTo>
                  <a:pt x="195407" y="211718"/>
                </a:lnTo>
                <a:lnTo>
                  <a:pt x="243861" y="188723"/>
                </a:lnTo>
                <a:lnTo>
                  <a:pt x="294699" y="168502"/>
                </a:lnTo>
                <a:lnTo>
                  <a:pt x="320912" y="160573"/>
                </a:lnTo>
                <a:lnTo>
                  <a:pt x="348317" y="143524"/>
                </a:lnTo>
                <a:lnTo>
                  <a:pt x="404317" y="112599"/>
                </a:lnTo>
                <a:lnTo>
                  <a:pt x="462701" y="86432"/>
                </a:lnTo>
                <a:lnTo>
                  <a:pt x="523468" y="64229"/>
                </a:lnTo>
                <a:lnTo>
                  <a:pt x="585029" y="45991"/>
                </a:lnTo>
                <a:lnTo>
                  <a:pt x="647781" y="30925"/>
                </a:lnTo>
                <a:lnTo>
                  <a:pt x="711328" y="19427"/>
                </a:lnTo>
                <a:lnTo>
                  <a:pt x="774478" y="10308"/>
                </a:lnTo>
                <a:lnTo>
                  <a:pt x="805854" y="7137"/>
                </a:lnTo>
                <a:lnTo>
                  <a:pt x="839614" y="4361"/>
                </a:lnTo>
                <a:lnTo>
                  <a:pt x="907927" y="396"/>
                </a:lnTo>
                <a:close/>
              </a:path>
            </a:pathLst>
          </a:cu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ts val="3000"/>
              </a:lnSpc>
              <a:buClr>
                <a:srgbClr val="000000"/>
              </a:buClr>
              <a:buFont typeface="Arial"/>
              <a:buNone/>
              <a:defRPr/>
            </a:pPr>
            <a:r>
              <a:rPr lang="en-US" sz="2000" b="1" kern="0" cap="small" dirty="0">
                <a:solidFill>
                  <a:prstClr val="black"/>
                </a:solidFill>
                <a:latin typeface="Arial"/>
                <a:cs typeface="Arial"/>
                <a:sym typeface="Arial"/>
              </a:rPr>
              <a:t>CREATIVIDAD E INNOVACIÓN</a:t>
            </a:r>
          </a:p>
        </p:txBody>
      </p:sp>
      <p:sp>
        <p:nvSpPr>
          <p:cNvPr id="14" name="Freeform: Shape 18">
            <a:extLst>
              <a:ext uri="{FF2B5EF4-FFF2-40B4-BE49-F238E27FC236}">
                <a16:creationId xmlns:a16="http://schemas.microsoft.com/office/drawing/2014/main" id="{2E9365C0-BABE-4615-AE57-007834745232}"/>
              </a:ext>
            </a:extLst>
          </p:cNvPr>
          <p:cNvSpPr>
            <a:spLocks/>
          </p:cNvSpPr>
          <p:nvPr/>
        </p:nvSpPr>
        <p:spPr bwMode="auto">
          <a:xfrm>
            <a:off x="7764178" y="687949"/>
            <a:ext cx="3808851" cy="2029939"/>
          </a:xfrm>
          <a:custGeom>
            <a:avLst/>
            <a:gdLst>
              <a:gd name="connsiteX0" fmla="*/ 2044671 w 2151063"/>
              <a:gd name="connsiteY0" fmla="*/ 546100 h 1182688"/>
              <a:gd name="connsiteX1" fmla="*/ 2052215 w 2151063"/>
              <a:gd name="connsiteY1" fmla="*/ 567545 h 1182688"/>
              <a:gd name="connsiteX2" fmla="*/ 2064523 w 2151063"/>
              <a:gd name="connsiteY2" fmla="*/ 611628 h 1182688"/>
              <a:gd name="connsiteX3" fmla="*/ 2072464 w 2151063"/>
              <a:gd name="connsiteY3" fmla="*/ 657298 h 1182688"/>
              <a:gd name="connsiteX4" fmla="*/ 2074847 w 2151063"/>
              <a:gd name="connsiteY4" fmla="*/ 704161 h 1182688"/>
              <a:gd name="connsiteX5" fmla="*/ 2073258 w 2151063"/>
              <a:gd name="connsiteY5" fmla="*/ 728386 h 1182688"/>
              <a:gd name="connsiteX6" fmla="*/ 2070876 w 2151063"/>
              <a:gd name="connsiteY6" fmla="*/ 758171 h 1182688"/>
              <a:gd name="connsiteX7" fmla="*/ 2056979 w 2151063"/>
              <a:gd name="connsiteY7" fmla="*/ 813771 h 1182688"/>
              <a:gd name="connsiteX8" fmla="*/ 2034745 w 2151063"/>
              <a:gd name="connsiteY8" fmla="*/ 864207 h 1182688"/>
              <a:gd name="connsiteX9" fmla="*/ 2004966 w 2151063"/>
              <a:gd name="connsiteY9" fmla="*/ 909481 h 1182688"/>
              <a:gd name="connsiteX10" fmla="*/ 1968438 w 2151063"/>
              <a:gd name="connsiteY10" fmla="*/ 949989 h 1182688"/>
              <a:gd name="connsiteX11" fmla="*/ 1926350 w 2151063"/>
              <a:gd name="connsiteY11" fmla="*/ 985731 h 1182688"/>
              <a:gd name="connsiteX12" fmla="*/ 1879102 w 2151063"/>
              <a:gd name="connsiteY12" fmla="*/ 1015913 h 1182688"/>
              <a:gd name="connsiteX13" fmla="*/ 1827882 w 2151063"/>
              <a:gd name="connsiteY13" fmla="*/ 1041330 h 1182688"/>
              <a:gd name="connsiteX14" fmla="*/ 1801280 w 2151063"/>
              <a:gd name="connsiteY14" fmla="*/ 1052053 h 1182688"/>
              <a:gd name="connsiteX15" fmla="*/ 1767928 w 2151063"/>
              <a:gd name="connsiteY15" fmla="*/ 1064364 h 1182688"/>
              <a:gd name="connsiteX16" fmla="*/ 1699239 w 2151063"/>
              <a:gd name="connsiteY16" fmla="*/ 1085015 h 1182688"/>
              <a:gd name="connsiteX17" fmla="*/ 1629358 w 2151063"/>
              <a:gd name="connsiteY17" fmla="*/ 1102092 h 1182688"/>
              <a:gd name="connsiteX18" fmla="*/ 1557889 w 2151063"/>
              <a:gd name="connsiteY18" fmla="*/ 1114801 h 1182688"/>
              <a:gd name="connsiteX19" fmla="*/ 1449892 w 2151063"/>
              <a:gd name="connsiteY19" fmla="*/ 1129892 h 1182688"/>
              <a:gd name="connsiteX20" fmla="*/ 1304969 w 2151063"/>
              <a:gd name="connsiteY20" fmla="*/ 1141012 h 1182688"/>
              <a:gd name="connsiteX21" fmla="*/ 1234692 w 2151063"/>
              <a:gd name="connsiteY21" fmla="*/ 1144189 h 1182688"/>
              <a:gd name="connsiteX22" fmla="*/ 1219604 w 2151063"/>
              <a:gd name="connsiteY22" fmla="*/ 1144586 h 1182688"/>
              <a:gd name="connsiteX23" fmla="*/ 1204913 w 2151063"/>
              <a:gd name="connsiteY23" fmla="*/ 1145380 h 1182688"/>
              <a:gd name="connsiteX24" fmla="*/ 1205310 w 2151063"/>
              <a:gd name="connsiteY24" fmla="*/ 1146969 h 1182688"/>
              <a:gd name="connsiteX25" fmla="*/ 1205310 w 2151063"/>
              <a:gd name="connsiteY25" fmla="*/ 1147763 h 1182688"/>
              <a:gd name="connsiteX26" fmla="*/ 1259309 w 2151063"/>
              <a:gd name="connsiteY26" fmla="*/ 1147366 h 1182688"/>
              <a:gd name="connsiteX27" fmla="*/ 1367306 w 2151063"/>
              <a:gd name="connsiteY27" fmla="*/ 1143792 h 1182688"/>
              <a:gd name="connsiteX28" fmla="*/ 1420908 w 2151063"/>
              <a:gd name="connsiteY28" fmla="*/ 1140615 h 1182688"/>
              <a:gd name="connsiteX29" fmla="*/ 1484832 w 2151063"/>
              <a:gd name="connsiteY29" fmla="*/ 1137040 h 1182688"/>
              <a:gd name="connsiteX30" fmla="*/ 1616256 w 2151063"/>
              <a:gd name="connsiteY30" fmla="*/ 1127906 h 1182688"/>
              <a:gd name="connsiteX31" fmla="*/ 1715915 w 2151063"/>
              <a:gd name="connsiteY31" fmla="*/ 1114404 h 1182688"/>
              <a:gd name="connsiteX32" fmla="*/ 1781031 w 2151063"/>
              <a:gd name="connsiteY32" fmla="*/ 1101298 h 1182688"/>
              <a:gd name="connsiteX33" fmla="*/ 1844558 w 2151063"/>
              <a:gd name="connsiteY33" fmla="*/ 1084618 h 1182688"/>
              <a:gd name="connsiteX34" fmla="*/ 1905307 w 2151063"/>
              <a:gd name="connsiteY34" fmla="*/ 1062379 h 1182688"/>
              <a:gd name="connsiteX35" fmla="*/ 1934291 w 2151063"/>
              <a:gd name="connsiteY35" fmla="*/ 1048876 h 1182688"/>
              <a:gd name="connsiteX36" fmla="*/ 1948982 w 2151063"/>
              <a:gd name="connsiteY36" fmla="*/ 1041727 h 1182688"/>
              <a:gd name="connsiteX37" fmla="*/ 1975584 w 2151063"/>
              <a:gd name="connsiteY37" fmla="*/ 1025445 h 1182688"/>
              <a:gd name="connsiteX38" fmla="*/ 2000201 w 2151063"/>
              <a:gd name="connsiteY38" fmla="*/ 1007176 h 1182688"/>
              <a:gd name="connsiteX39" fmla="*/ 2022436 w 2151063"/>
              <a:gd name="connsiteY39" fmla="*/ 987717 h 1182688"/>
              <a:gd name="connsiteX40" fmla="*/ 2041892 w 2151063"/>
              <a:gd name="connsiteY40" fmla="*/ 966668 h 1182688"/>
              <a:gd name="connsiteX41" fmla="*/ 2059362 w 2151063"/>
              <a:gd name="connsiteY41" fmla="*/ 943635 h 1182688"/>
              <a:gd name="connsiteX42" fmla="*/ 2074450 w 2151063"/>
              <a:gd name="connsiteY42" fmla="*/ 919409 h 1182688"/>
              <a:gd name="connsiteX43" fmla="*/ 2087155 w 2151063"/>
              <a:gd name="connsiteY43" fmla="*/ 893992 h 1182688"/>
              <a:gd name="connsiteX44" fmla="*/ 2097081 w 2151063"/>
              <a:gd name="connsiteY44" fmla="*/ 867781 h 1182688"/>
              <a:gd name="connsiteX45" fmla="*/ 2105419 w 2151063"/>
              <a:gd name="connsiteY45" fmla="*/ 840379 h 1182688"/>
              <a:gd name="connsiteX46" fmla="*/ 2112566 w 2151063"/>
              <a:gd name="connsiteY46" fmla="*/ 797885 h 1182688"/>
              <a:gd name="connsiteX47" fmla="*/ 2112963 w 2151063"/>
              <a:gd name="connsiteY47" fmla="*/ 739109 h 1182688"/>
              <a:gd name="connsiteX48" fmla="*/ 2103831 w 2151063"/>
              <a:gd name="connsiteY48" fmla="*/ 678744 h 1182688"/>
              <a:gd name="connsiteX49" fmla="*/ 2094699 w 2151063"/>
              <a:gd name="connsiteY49" fmla="*/ 648561 h 1182688"/>
              <a:gd name="connsiteX50" fmla="*/ 2084773 w 2151063"/>
              <a:gd name="connsiteY50" fmla="*/ 621159 h 1182688"/>
              <a:gd name="connsiteX51" fmla="*/ 2059362 w 2151063"/>
              <a:gd name="connsiteY51" fmla="*/ 569928 h 1182688"/>
              <a:gd name="connsiteX52" fmla="*/ 233158 w 2151063"/>
              <a:gd name="connsiteY52" fmla="*/ 230187 h 1182688"/>
              <a:gd name="connsiteX53" fmla="*/ 206541 w 2151063"/>
              <a:gd name="connsiteY53" fmla="*/ 244085 h 1182688"/>
              <a:gd name="connsiteX54" fmla="*/ 158870 w 2151063"/>
              <a:gd name="connsiteY54" fmla="*/ 277836 h 1182688"/>
              <a:gd name="connsiteX55" fmla="*/ 117952 w 2151063"/>
              <a:gd name="connsiteY55" fmla="*/ 317146 h 1182688"/>
              <a:gd name="connsiteX56" fmla="*/ 84980 w 2151063"/>
              <a:gd name="connsiteY56" fmla="*/ 362810 h 1182688"/>
              <a:gd name="connsiteX57" fmla="*/ 59953 w 2151063"/>
              <a:gd name="connsiteY57" fmla="*/ 412444 h 1182688"/>
              <a:gd name="connsiteX58" fmla="*/ 43268 w 2151063"/>
              <a:gd name="connsiteY58" fmla="*/ 466446 h 1182688"/>
              <a:gd name="connsiteX59" fmla="*/ 34925 w 2151063"/>
              <a:gd name="connsiteY59" fmla="*/ 523624 h 1182688"/>
              <a:gd name="connsiteX60" fmla="*/ 36117 w 2151063"/>
              <a:gd name="connsiteY60" fmla="*/ 582788 h 1182688"/>
              <a:gd name="connsiteX61" fmla="*/ 40090 w 2151063"/>
              <a:gd name="connsiteY61" fmla="*/ 613363 h 1182688"/>
              <a:gd name="connsiteX62" fmla="*/ 46446 w 2151063"/>
              <a:gd name="connsiteY62" fmla="*/ 643143 h 1182688"/>
              <a:gd name="connsiteX63" fmla="*/ 65117 w 2151063"/>
              <a:gd name="connsiteY63" fmla="*/ 699528 h 1182688"/>
              <a:gd name="connsiteX64" fmla="*/ 91336 w 2151063"/>
              <a:gd name="connsiteY64" fmla="*/ 753133 h 1182688"/>
              <a:gd name="connsiteX65" fmla="*/ 123514 w 2151063"/>
              <a:gd name="connsiteY65" fmla="*/ 802767 h 1182688"/>
              <a:gd name="connsiteX66" fmla="*/ 162446 w 2151063"/>
              <a:gd name="connsiteY66" fmla="*/ 848430 h 1182688"/>
              <a:gd name="connsiteX67" fmla="*/ 205350 w 2151063"/>
              <a:gd name="connsiteY67" fmla="*/ 889726 h 1182688"/>
              <a:gd name="connsiteX68" fmla="*/ 252226 w 2151063"/>
              <a:gd name="connsiteY68" fmla="*/ 927051 h 1182688"/>
              <a:gd name="connsiteX69" fmla="*/ 302281 w 2151063"/>
              <a:gd name="connsiteY69" fmla="*/ 959611 h 1182688"/>
              <a:gd name="connsiteX70" fmla="*/ 328103 w 2151063"/>
              <a:gd name="connsiteY70" fmla="*/ 973906 h 1182688"/>
              <a:gd name="connsiteX71" fmla="*/ 356308 w 2151063"/>
              <a:gd name="connsiteY71" fmla="*/ 988994 h 1182688"/>
              <a:gd name="connsiteX72" fmla="*/ 414706 w 2151063"/>
              <a:gd name="connsiteY72" fmla="*/ 1014010 h 1182688"/>
              <a:gd name="connsiteX73" fmla="*/ 444500 w 2151063"/>
              <a:gd name="connsiteY73" fmla="*/ 1025525 h 1182688"/>
              <a:gd name="connsiteX74" fmla="*/ 419076 w 2151063"/>
              <a:gd name="connsiteY74" fmla="*/ 1013613 h 1182688"/>
              <a:gd name="connsiteX75" fmla="*/ 371007 w 2151063"/>
              <a:gd name="connsiteY75" fmla="*/ 988597 h 1182688"/>
              <a:gd name="connsiteX76" fmla="*/ 347171 w 2151063"/>
              <a:gd name="connsiteY76" fmla="*/ 973906 h 1182688"/>
              <a:gd name="connsiteX77" fmla="*/ 322541 w 2151063"/>
              <a:gd name="connsiteY77" fmla="*/ 958420 h 1182688"/>
              <a:gd name="connsiteX78" fmla="*/ 274473 w 2151063"/>
              <a:gd name="connsiteY78" fmla="*/ 922683 h 1182688"/>
              <a:gd name="connsiteX79" fmla="*/ 229583 w 2151063"/>
              <a:gd name="connsiteY79" fmla="*/ 882579 h 1182688"/>
              <a:gd name="connsiteX80" fmla="*/ 189459 w 2151063"/>
              <a:gd name="connsiteY80" fmla="*/ 838106 h 1182688"/>
              <a:gd name="connsiteX81" fmla="*/ 154103 w 2151063"/>
              <a:gd name="connsiteY81" fmla="*/ 790458 h 1182688"/>
              <a:gd name="connsiteX82" fmla="*/ 124706 w 2151063"/>
              <a:gd name="connsiteY82" fmla="*/ 738838 h 1182688"/>
              <a:gd name="connsiteX83" fmla="*/ 102062 w 2151063"/>
              <a:gd name="connsiteY83" fmla="*/ 683645 h 1182688"/>
              <a:gd name="connsiteX84" fmla="*/ 86966 w 2151063"/>
              <a:gd name="connsiteY84" fmla="*/ 625672 h 1182688"/>
              <a:gd name="connsiteX85" fmla="*/ 83391 w 2151063"/>
              <a:gd name="connsiteY85" fmla="*/ 595892 h 1182688"/>
              <a:gd name="connsiteX86" fmla="*/ 81405 w 2151063"/>
              <a:gd name="connsiteY86" fmla="*/ 569685 h 1182688"/>
              <a:gd name="connsiteX87" fmla="*/ 83391 w 2151063"/>
              <a:gd name="connsiteY87" fmla="*/ 518462 h 1182688"/>
              <a:gd name="connsiteX88" fmla="*/ 92131 w 2151063"/>
              <a:gd name="connsiteY88" fmla="*/ 468828 h 1182688"/>
              <a:gd name="connsiteX89" fmla="*/ 106829 w 2151063"/>
              <a:gd name="connsiteY89" fmla="*/ 419591 h 1182688"/>
              <a:gd name="connsiteX90" fmla="*/ 127089 w 2151063"/>
              <a:gd name="connsiteY90" fmla="*/ 373531 h 1182688"/>
              <a:gd name="connsiteX91" fmla="*/ 152117 w 2151063"/>
              <a:gd name="connsiteY91" fmla="*/ 329058 h 1182688"/>
              <a:gd name="connsiteX92" fmla="*/ 181911 w 2151063"/>
              <a:gd name="connsiteY92" fmla="*/ 287366 h 1182688"/>
              <a:gd name="connsiteX93" fmla="*/ 215281 w 2151063"/>
              <a:gd name="connsiteY93" fmla="*/ 248452 h 1182688"/>
              <a:gd name="connsiteX94" fmla="*/ 950292 w 2151063"/>
              <a:gd name="connsiteY94" fmla="*/ 112712 h 1182688"/>
              <a:gd name="connsiteX95" fmla="*/ 822075 w 2151063"/>
              <a:gd name="connsiteY95" fmla="*/ 115489 h 1182688"/>
              <a:gd name="connsiteX96" fmla="*/ 758561 w 2151063"/>
              <a:gd name="connsiteY96" fmla="*/ 119456 h 1182688"/>
              <a:gd name="connsiteX97" fmla="*/ 705369 w 2151063"/>
              <a:gd name="connsiteY97" fmla="*/ 124217 h 1182688"/>
              <a:gd name="connsiteX98" fmla="*/ 597397 w 2151063"/>
              <a:gd name="connsiteY98" fmla="*/ 136118 h 1182688"/>
              <a:gd name="connsiteX99" fmla="*/ 488631 w 2151063"/>
              <a:gd name="connsiteY99" fmla="*/ 153574 h 1182688"/>
              <a:gd name="connsiteX100" fmla="*/ 381849 w 2151063"/>
              <a:gd name="connsiteY100" fmla="*/ 178170 h 1182688"/>
              <a:gd name="connsiteX101" fmla="*/ 329848 w 2151063"/>
              <a:gd name="connsiteY101" fmla="*/ 193643 h 1182688"/>
              <a:gd name="connsiteX102" fmla="*/ 309206 w 2151063"/>
              <a:gd name="connsiteY102" fmla="*/ 208321 h 1182688"/>
              <a:gd name="connsiteX103" fmla="*/ 270304 w 2151063"/>
              <a:gd name="connsiteY103" fmla="*/ 239662 h 1182688"/>
              <a:gd name="connsiteX104" fmla="*/ 234181 w 2151063"/>
              <a:gd name="connsiteY104" fmla="*/ 274970 h 1182688"/>
              <a:gd name="connsiteX105" fmla="*/ 201631 w 2151063"/>
              <a:gd name="connsiteY105" fmla="*/ 313848 h 1182688"/>
              <a:gd name="connsiteX106" fmla="*/ 186943 w 2151063"/>
              <a:gd name="connsiteY106" fmla="*/ 334874 h 1182688"/>
              <a:gd name="connsiteX107" fmla="*/ 169080 w 2151063"/>
              <a:gd name="connsiteY107" fmla="*/ 362248 h 1182688"/>
              <a:gd name="connsiteX108" fmla="*/ 142087 w 2151063"/>
              <a:gd name="connsiteY108" fmla="*/ 418185 h 1182688"/>
              <a:gd name="connsiteX109" fmla="*/ 124621 w 2151063"/>
              <a:gd name="connsiteY109" fmla="*/ 475709 h 1182688"/>
              <a:gd name="connsiteX110" fmla="*/ 115888 w 2151063"/>
              <a:gd name="connsiteY110" fmla="*/ 534423 h 1182688"/>
              <a:gd name="connsiteX111" fmla="*/ 115888 w 2151063"/>
              <a:gd name="connsiteY111" fmla="*/ 593534 h 1182688"/>
              <a:gd name="connsiteX112" fmla="*/ 125415 w 2151063"/>
              <a:gd name="connsiteY112" fmla="*/ 652249 h 1182688"/>
              <a:gd name="connsiteX113" fmla="*/ 144469 w 2151063"/>
              <a:gd name="connsiteY113" fmla="*/ 709773 h 1182688"/>
              <a:gd name="connsiteX114" fmla="*/ 172256 w 2151063"/>
              <a:gd name="connsiteY114" fmla="*/ 765313 h 1182688"/>
              <a:gd name="connsiteX115" fmla="*/ 189722 w 2151063"/>
              <a:gd name="connsiteY115" fmla="*/ 792290 h 1182688"/>
              <a:gd name="connsiteX116" fmla="*/ 209570 w 2151063"/>
              <a:gd name="connsiteY116" fmla="*/ 818870 h 1182688"/>
              <a:gd name="connsiteX117" fmla="*/ 252044 w 2151063"/>
              <a:gd name="connsiteY117" fmla="*/ 866080 h 1182688"/>
              <a:gd name="connsiteX118" fmla="*/ 300076 w 2151063"/>
              <a:gd name="connsiteY118" fmla="*/ 908132 h 1182688"/>
              <a:gd name="connsiteX119" fmla="*/ 352077 w 2151063"/>
              <a:gd name="connsiteY119" fmla="*/ 944630 h 1182688"/>
              <a:gd name="connsiteX120" fmla="*/ 407651 w 2151063"/>
              <a:gd name="connsiteY120" fmla="*/ 976764 h 1182688"/>
              <a:gd name="connsiteX121" fmla="*/ 465210 w 2151063"/>
              <a:gd name="connsiteY121" fmla="*/ 1004931 h 1182688"/>
              <a:gd name="connsiteX122" fmla="*/ 524754 w 2151063"/>
              <a:gd name="connsiteY122" fmla="*/ 1029131 h 1182688"/>
              <a:gd name="connsiteX123" fmla="*/ 585488 w 2151063"/>
              <a:gd name="connsiteY123" fmla="*/ 1050157 h 1182688"/>
              <a:gd name="connsiteX124" fmla="*/ 616054 w 2151063"/>
              <a:gd name="connsiteY124" fmla="*/ 1059281 h 1182688"/>
              <a:gd name="connsiteX125" fmla="*/ 666467 w 2151063"/>
              <a:gd name="connsiteY125" fmla="*/ 1074753 h 1182688"/>
              <a:gd name="connsiteX126" fmla="*/ 717675 w 2151063"/>
              <a:gd name="connsiteY126" fmla="*/ 1089432 h 1182688"/>
              <a:gd name="connsiteX127" fmla="*/ 795875 w 2151063"/>
              <a:gd name="connsiteY127" fmla="*/ 1098953 h 1182688"/>
              <a:gd name="connsiteX128" fmla="*/ 873282 w 2151063"/>
              <a:gd name="connsiteY128" fmla="*/ 1105697 h 1182688"/>
              <a:gd name="connsiteX129" fmla="*/ 943940 w 2151063"/>
              <a:gd name="connsiteY129" fmla="*/ 1111251 h 1182688"/>
              <a:gd name="connsiteX130" fmla="*/ 1085654 w 2151063"/>
              <a:gd name="connsiteY130" fmla="*/ 1116012 h 1182688"/>
              <a:gd name="connsiteX131" fmla="*/ 1227765 w 2151063"/>
              <a:gd name="connsiteY131" fmla="*/ 1113632 h 1182688"/>
              <a:gd name="connsiteX132" fmla="*/ 1369081 w 2151063"/>
              <a:gd name="connsiteY132" fmla="*/ 1103714 h 1182688"/>
              <a:gd name="connsiteX133" fmla="*/ 1440136 w 2151063"/>
              <a:gd name="connsiteY133" fmla="*/ 1096176 h 1182688"/>
              <a:gd name="connsiteX134" fmla="*/ 1498886 w 2151063"/>
              <a:gd name="connsiteY134" fmla="*/ 1089432 h 1182688"/>
              <a:gd name="connsiteX135" fmla="*/ 1589392 w 2151063"/>
              <a:gd name="connsiteY135" fmla="*/ 1075944 h 1182688"/>
              <a:gd name="connsiteX136" fmla="*/ 1650127 w 2151063"/>
              <a:gd name="connsiteY136" fmla="*/ 1064439 h 1182688"/>
              <a:gd name="connsiteX137" fmla="*/ 1709670 w 2151063"/>
              <a:gd name="connsiteY137" fmla="*/ 1050554 h 1182688"/>
              <a:gd name="connsiteX138" fmla="*/ 1768420 w 2151063"/>
              <a:gd name="connsiteY138" fmla="*/ 1032701 h 1182688"/>
              <a:gd name="connsiteX139" fmla="*/ 1824391 w 2151063"/>
              <a:gd name="connsiteY139" fmla="*/ 1010088 h 1182688"/>
              <a:gd name="connsiteX140" fmla="*/ 1877980 w 2151063"/>
              <a:gd name="connsiteY140" fmla="*/ 981921 h 1182688"/>
              <a:gd name="connsiteX141" fmla="*/ 1902988 w 2151063"/>
              <a:gd name="connsiteY141" fmla="*/ 965259 h 1182688"/>
              <a:gd name="connsiteX142" fmla="*/ 1916485 w 2151063"/>
              <a:gd name="connsiteY142" fmla="*/ 956135 h 1182688"/>
              <a:gd name="connsiteX143" fmla="*/ 1941890 w 2151063"/>
              <a:gd name="connsiteY143" fmla="*/ 935109 h 1182688"/>
              <a:gd name="connsiteX144" fmla="*/ 1963723 w 2151063"/>
              <a:gd name="connsiteY144" fmla="*/ 912099 h 1182688"/>
              <a:gd name="connsiteX145" fmla="*/ 1982777 w 2151063"/>
              <a:gd name="connsiteY145" fmla="*/ 887899 h 1182688"/>
              <a:gd name="connsiteX146" fmla="*/ 1999449 w 2151063"/>
              <a:gd name="connsiteY146" fmla="*/ 862113 h 1182688"/>
              <a:gd name="connsiteX147" fmla="*/ 2013342 w 2151063"/>
              <a:gd name="connsiteY147" fmla="*/ 834739 h 1182688"/>
              <a:gd name="connsiteX148" fmla="*/ 2024457 w 2151063"/>
              <a:gd name="connsiteY148" fmla="*/ 806572 h 1182688"/>
              <a:gd name="connsiteX149" fmla="*/ 2032793 w 2151063"/>
              <a:gd name="connsiteY149" fmla="*/ 777612 h 1182688"/>
              <a:gd name="connsiteX150" fmla="*/ 2038351 w 2151063"/>
              <a:gd name="connsiteY150" fmla="*/ 747858 h 1182688"/>
              <a:gd name="connsiteX151" fmla="*/ 2041526 w 2151063"/>
              <a:gd name="connsiteY151" fmla="*/ 717707 h 1182688"/>
              <a:gd name="connsiteX152" fmla="*/ 2041526 w 2151063"/>
              <a:gd name="connsiteY152" fmla="*/ 671291 h 1182688"/>
              <a:gd name="connsiteX153" fmla="*/ 2032396 w 2151063"/>
              <a:gd name="connsiteY153" fmla="*/ 609403 h 1182688"/>
              <a:gd name="connsiteX154" fmla="*/ 2013342 w 2151063"/>
              <a:gd name="connsiteY154" fmla="*/ 548705 h 1182688"/>
              <a:gd name="connsiteX155" fmla="*/ 1999846 w 2151063"/>
              <a:gd name="connsiteY155" fmla="*/ 519745 h 1182688"/>
              <a:gd name="connsiteX156" fmla="*/ 1988731 w 2151063"/>
              <a:gd name="connsiteY156" fmla="*/ 497925 h 1182688"/>
              <a:gd name="connsiteX157" fmla="*/ 1962929 w 2151063"/>
              <a:gd name="connsiteY157" fmla="*/ 456667 h 1182688"/>
              <a:gd name="connsiteX158" fmla="*/ 1948241 w 2151063"/>
              <a:gd name="connsiteY158" fmla="*/ 437227 h 1182688"/>
              <a:gd name="connsiteX159" fmla="*/ 1925615 w 2151063"/>
              <a:gd name="connsiteY159" fmla="*/ 417788 h 1182688"/>
              <a:gd name="connsiteX160" fmla="*/ 1877980 w 2151063"/>
              <a:gd name="connsiteY160" fmla="*/ 381687 h 1182688"/>
              <a:gd name="connsiteX161" fmla="*/ 1827963 w 2151063"/>
              <a:gd name="connsiteY161" fmla="*/ 348759 h 1182688"/>
              <a:gd name="connsiteX162" fmla="*/ 1776756 w 2151063"/>
              <a:gd name="connsiteY162" fmla="*/ 319005 h 1182688"/>
              <a:gd name="connsiteX163" fmla="*/ 1750954 w 2151063"/>
              <a:gd name="connsiteY163" fmla="*/ 305120 h 1182688"/>
              <a:gd name="connsiteX164" fmla="*/ 1722373 w 2151063"/>
              <a:gd name="connsiteY164" fmla="*/ 290838 h 1182688"/>
              <a:gd name="connsiteX165" fmla="*/ 1664417 w 2151063"/>
              <a:gd name="connsiteY165" fmla="*/ 263068 h 1182688"/>
              <a:gd name="connsiteX166" fmla="*/ 1575896 w 2151063"/>
              <a:gd name="connsiteY166" fmla="*/ 225777 h 1182688"/>
              <a:gd name="connsiteX167" fmla="*/ 1454824 w 2151063"/>
              <a:gd name="connsiteY167" fmla="*/ 185708 h 1182688"/>
              <a:gd name="connsiteX168" fmla="*/ 1330973 w 2151063"/>
              <a:gd name="connsiteY168" fmla="*/ 154367 h 1182688"/>
              <a:gd name="connsiteX169" fmla="*/ 1205535 w 2151063"/>
              <a:gd name="connsiteY169" fmla="*/ 132548 h 1182688"/>
              <a:gd name="connsiteX170" fmla="*/ 1077715 w 2151063"/>
              <a:gd name="connsiteY170" fmla="*/ 118663 h 1182688"/>
              <a:gd name="connsiteX171" fmla="*/ 970360 w 2151063"/>
              <a:gd name="connsiteY171" fmla="*/ 31750 h 1182688"/>
              <a:gd name="connsiteX172" fmla="*/ 905670 w 2151063"/>
              <a:gd name="connsiteY172" fmla="*/ 32146 h 1182688"/>
              <a:gd name="connsiteX173" fmla="*/ 840582 w 2151063"/>
              <a:gd name="connsiteY173" fmla="*/ 35712 h 1182688"/>
              <a:gd name="connsiteX174" fmla="*/ 775891 w 2151063"/>
              <a:gd name="connsiteY174" fmla="*/ 41654 h 1182688"/>
              <a:gd name="connsiteX175" fmla="*/ 711994 w 2151063"/>
              <a:gd name="connsiteY175" fmla="*/ 51559 h 1182688"/>
              <a:gd name="connsiteX176" fmla="*/ 648098 w 2151063"/>
              <a:gd name="connsiteY176" fmla="*/ 64236 h 1182688"/>
              <a:gd name="connsiteX177" fmla="*/ 616744 w 2151063"/>
              <a:gd name="connsiteY177" fmla="*/ 71764 h 1182688"/>
              <a:gd name="connsiteX178" fmla="*/ 574279 w 2151063"/>
              <a:gd name="connsiteY178" fmla="*/ 82856 h 1182688"/>
              <a:gd name="connsiteX179" fmla="*/ 490538 w 2151063"/>
              <a:gd name="connsiteY179" fmla="*/ 110985 h 1182688"/>
              <a:gd name="connsiteX180" fmla="*/ 449263 w 2151063"/>
              <a:gd name="connsiteY180" fmla="*/ 128020 h 1182688"/>
              <a:gd name="connsiteX181" fmla="*/ 508794 w 2151063"/>
              <a:gd name="connsiteY181" fmla="*/ 115739 h 1182688"/>
              <a:gd name="connsiteX182" fmla="*/ 629048 w 2151063"/>
              <a:gd name="connsiteY182" fmla="*/ 96326 h 1182688"/>
              <a:gd name="connsiteX183" fmla="*/ 750491 w 2151063"/>
              <a:gd name="connsiteY183" fmla="*/ 83253 h 1182688"/>
              <a:gd name="connsiteX184" fmla="*/ 872729 w 2151063"/>
              <a:gd name="connsiteY184" fmla="*/ 77310 h 1182688"/>
              <a:gd name="connsiteX185" fmla="*/ 933451 w 2151063"/>
              <a:gd name="connsiteY185" fmla="*/ 76914 h 1182688"/>
              <a:gd name="connsiteX186" fmla="*/ 1003301 w 2151063"/>
              <a:gd name="connsiteY186" fmla="*/ 77706 h 1182688"/>
              <a:gd name="connsiteX187" fmla="*/ 1142207 w 2151063"/>
              <a:gd name="connsiteY187" fmla="*/ 87611 h 1182688"/>
              <a:gd name="connsiteX188" fmla="*/ 1245395 w 2151063"/>
              <a:gd name="connsiteY188" fmla="*/ 101873 h 1182688"/>
              <a:gd name="connsiteX189" fmla="*/ 1314451 w 2151063"/>
              <a:gd name="connsiteY189" fmla="*/ 114154 h 1182688"/>
              <a:gd name="connsiteX190" fmla="*/ 1382317 w 2151063"/>
              <a:gd name="connsiteY190" fmla="*/ 129209 h 1182688"/>
              <a:gd name="connsiteX191" fmla="*/ 1449785 w 2151063"/>
              <a:gd name="connsiteY191" fmla="*/ 146640 h 1182688"/>
              <a:gd name="connsiteX192" fmla="*/ 1483123 w 2151063"/>
              <a:gd name="connsiteY192" fmla="*/ 156148 h 1182688"/>
              <a:gd name="connsiteX193" fmla="*/ 1547417 w 2151063"/>
              <a:gd name="connsiteY193" fmla="*/ 176750 h 1182688"/>
              <a:gd name="connsiteX194" fmla="*/ 1643064 w 2151063"/>
              <a:gd name="connsiteY194" fmla="*/ 213197 h 1182688"/>
              <a:gd name="connsiteX195" fmla="*/ 1705770 w 2151063"/>
              <a:gd name="connsiteY195" fmla="*/ 240533 h 1182688"/>
              <a:gd name="connsiteX196" fmla="*/ 1736726 w 2151063"/>
              <a:gd name="connsiteY196" fmla="*/ 255588 h 1182688"/>
              <a:gd name="connsiteX197" fmla="*/ 1709342 w 2151063"/>
              <a:gd name="connsiteY197" fmla="*/ 238949 h 1182688"/>
              <a:gd name="connsiteX198" fmla="*/ 1653382 w 2151063"/>
              <a:gd name="connsiteY198" fmla="*/ 208047 h 1182688"/>
              <a:gd name="connsiteX199" fmla="*/ 1625601 w 2151063"/>
              <a:gd name="connsiteY199" fmla="*/ 193785 h 1182688"/>
              <a:gd name="connsiteX200" fmla="*/ 1596232 w 2151063"/>
              <a:gd name="connsiteY200" fmla="*/ 179523 h 1182688"/>
              <a:gd name="connsiteX201" fmla="*/ 1537495 w 2151063"/>
              <a:gd name="connsiteY201" fmla="*/ 152583 h 1182688"/>
              <a:gd name="connsiteX202" fmla="*/ 1477567 w 2151063"/>
              <a:gd name="connsiteY202" fmla="*/ 128416 h 1182688"/>
              <a:gd name="connsiteX203" fmla="*/ 1416448 w 2151063"/>
              <a:gd name="connsiteY203" fmla="*/ 107023 h 1182688"/>
              <a:gd name="connsiteX204" fmla="*/ 1354139 w 2151063"/>
              <a:gd name="connsiteY204" fmla="*/ 88007 h 1182688"/>
              <a:gd name="connsiteX205" fmla="*/ 1291432 w 2151063"/>
              <a:gd name="connsiteY205" fmla="*/ 72160 h 1182688"/>
              <a:gd name="connsiteX206" fmla="*/ 1227932 w 2151063"/>
              <a:gd name="connsiteY206" fmla="*/ 58294 h 1182688"/>
              <a:gd name="connsiteX207" fmla="*/ 1163638 w 2151063"/>
              <a:gd name="connsiteY207" fmla="*/ 47597 h 1182688"/>
              <a:gd name="connsiteX208" fmla="*/ 1099345 w 2151063"/>
              <a:gd name="connsiteY208" fmla="*/ 39277 h 1182688"/>
              <a:gd name="connsiteX209" fmla="*/ 1034654 w 2151063"/>
              <a:gd name="connsiteY209" fmla="*/ 34127 h 1182688"/>
              <a:gd name="connsiteX210" fmla="*/ 976240 w 2151063"/>
              <a:gd name="connsiteY210" fmla="*/ 0 h 1182688"/>
              <a:gd name="connsiteX211" fmla="*/ 1045347 w 2151063"/>
              <a:gd name="connsiteY211" fmla="*/ 3172 h 1182688"/>
              <a:gd name="connsiteX212" fmla="*/ 1114851 w 2151063"/>
              <a:gd name="connsiteY212" fmla="*/ 8723 h 1182688"/>
              <a:gd name="connsiteX213" fmla="*/ 1183959 w 2151063"/>
              <a:gd name="connsiteY213" fmla="*/ 18238 h 1182688"/>
              <a:gd name="connsiteX214" fmla="*/ 1252669 w 2151063"/>
              <a:gd name="connsiteY214" fmla="*/ 30529 h 1182688"/>
              <a:gd name="connsiteX215" fmla="*/ 1321379 w 2151063"/>
              <a:gd name="connsiteY215" fmla="*/ 45198 h 1182688"/>
              <a:gd name="connsiteX216" fmla="*/ 1389295 w 2151063"/>
              <a:gd name="connsiteY216" fmla="*/ 63833 h 1182688"/>
              <a:gd name="connsiteX217" fmla="*/ 1455622 w 2151063"/>
              <a:gd name="connsiteY217" fmla="*/ 85242 h 1182688"/>
              <a:gd name="connsiteX218" fmla="*/ 1521154 w 2151063"/>
              <a:gd name="connsiteY218" fmla="*/ 109427 h 1182688"/>
              <a:gd name="connsiteX219" fmla="*/ 1585496 w 2151063"/>
              <a:gd name="connsiteY219" fmla="*/ 136784 h 1182688"/>
              <a:gd name="connsiteX220" fmla="*/ 1647851 w 2151063"/>
              <a:gd name="connsiteY220" fmla="*/ 166916 h 1182688"/>
              <a:gd name="connsiteX221" fmla="*/ 1707823 w 2151063"/>
              <a:gd name="connsiteY221" fmla="*/ 200617 h 1182688"/>
              <a:gd name="connsiteX222" fmla="*/ 1766604 w 2151063"/>
              <a:gd name="connsiteY222" fmla="*/ 237093 h 1182688"/>
              <a:gd name="connsiteX223" fmla="*/ 1822605 w 2151063"/>
              <a:gd name="connsiteY223" fmla="*/ 275947 h 1182688"/>
              <a:gd name="connsiteX224" fmla="*/ 1849613 w 2151063"/>
              <a:gd name="connsiteY224" fmla="*/ 296961 h 1182688"/>
              <a:gd name="connsiteX225" fmla="*/ 1875826 w 2151063"/>
              <a:gd name="connsiteY225" fmla="*/ 317974 h 1182688"/>
              <a:gd name="connsiteX226" fmla="*/ 1924280 w 2151063"/>
              <a:gd name="connsiteY226" fmla="*/ 364362 h 1182688"/>
              <a:gd name="connsiteX227" fmla="*/ 1946919 w 2151063"/>
              <a:gd name="connsiteY227" fmla="*/ 388943 h 1182688"/>
              <a:gd name="connsiteX228" fmla="*/ 1957642 w 2151063"/>
              <a:gd name="connsiteY228" fmla="*/ 398458 h 1182688"/>
              <a:gd name="connsiteX229" fmla="*/ 1968366 w 2151063"/>
              <a:gd name="connsiteY229" fmla="*/ 407577 h 1182688"/>
              <a:gd name="connsiteX230" fmla="*/ 1991004 w 2151063"/>
              <a:gd name="connsiteY230" fmla="*/ 428194 h 1182688"/>
              <a:gd name="connsiteX231" fmla="*/ 2032707 w 2151063"/>
              <a:gd name="connsiteY231" fmla="*/ 472203 h 1182688"/>
              <a:gd name="connsiteX232" fmla="*/ 2069247 w 2151063"/>
              <a:gd name="connsiteY232" fmla="*/ 520177 h 1182688"/>
              <a:gd name="connsiteX233" fmla="*/ 2100226 w 2151063"/>
              <a:gd name="connsiteY233" fmla="*/ 572115 h 1182688"/>
              <a:gd name="connsiteX234" fmla="*/ 2124850 w 2151063"/>
              <a:gd name="connsiteY234" fmla="*/ 626432 h 1182688"/>
              <a:gd name="connsiteX235" fmla="*/ 2142325 w 2151063"/>
              <a:gd name="connsiteY235" fmla="*/ 683525 h 1182688"/>
              <a:gd name="connsiteX236" fmla="*/ 2151063 w 2151063"/>
              <a:gd name="connsiteY236" fmla="*/ 742600 h 1182688"/>
              <a:gd name="connsiteX237" fmla="*/ 2151063 w 2151063"/>
              <a:gd name="connsiteY237" fmla="*/ 803261 h 1182688"/>
              <a:gd name="connsiteX238" fmla="*/ 2147091 w 2151063"/>
              <a:gd name="connsiteY238" fmla="*/ 834186 h 1182688"/>
              <a:gd name="connsiteX239" fmla="*/ 2144311 w 2151063"/>
              <a:gd name="connsiteY239" fmla="*/ 848855 h 1182688"/>
              <a:gd name="connsiteX240" fmla="*/ 2136765 w 2151063"/>
              <a:gd name="connsiteY240" fmla="*/ 878195 h 1182688"/>
              <a:gd name="connsiteX241" fmla="*/ 2126439 w 2151063"/>
              <a:gd name="connsiteY241" fmla="*/ 905551 h 1182688"/>
              <a:gd name="connsiteX242" fmla="*/ 2114524 w 2151063"/>
              <a:gd name="connsiteY242" fmla="*/ 931322 h 1182688"/>
              <a:gd name="connsiteX243" fmla="*/ 2092282 w 2151063"/>
              <a:gd name="connsiteY243" fmla="*/ 966609 h 1182688"/>
              <a:gd name="connsiteX244" fmla="*/ 2055743 w 2151063"/>
              <a:gd name="connsiteY244" fmla="*/ 1008239 h 1182688"/>
              <a:gd name="connsiteX245" fmla="*/ 2013246 w 2151063"/>
              <a:gd name="connsiteY245" fmla="*/ 1043921 h 1182688"/>
              <a:gd name="connsiteX246" fmla="*/ 1964791 w 2151063"/>
              <a:gd name="connsiteY246" fmla="*/ 1074054 h 1182688"/>
              <a:gd name="connsiteX247" fmla="*/ 1912762 w 2151063"/>
              <a:gd name="connsiteY247" fmla="*/ 1098239 h 1182688"/>
              <a:gd name="connsiteX248" fmla="*/ 1857556 w 2151063"/>
              <a:gd name="connsiteY248" fmla="*/ 1117666 h 1182688"/>
              <a:gd name="connsiteX249" fmla="*/ 1829754 w 2151063"/>
              <a:gd name="connsiteY249" fmla="*/ 1125596 h 1182688"/>
              <a:gd name="connsiteX250" fmla="*/ 1792817 w 2151063"/>
              <a:gd name="connsiteY250" fmla="*/ 1134318 h 1182688"/>
              <a:gd name="connsiteX251" fmla="*/ 1717753 w 2151063"/>
              <a:gd name="connsiteY251" fmla="*/ 1148988 h 1182688"/>
              <a:gd name="connsiteX252" fmla="*/ 1641894 w 2151063"/>
              <a:gd name="connsiteY252" fmla="*/ 1160882 h 1182688"/>
              <a:gd name="connsiteX253" fmla="*/ 1565240 w 2151063"/>
              <a:gd name="connsiteY253" fmla="*/ 1169208 h 1182688"/>
              <a:gd name="connsiteX254" fmla="*/ 1450061 w 2151063"/>
              <a:gd name="connsiteY254" fmla="*/ 1177930 h 1182688"/>
              <a:gd name="connsiteX255" fmla="*/ 1295960 w 2151063"/>
              <a:gd name="connsiteY255" fmla="*/ 1181895 h 1182688"/>
              <a:gd name="connsiteX256" fmla="*/ 1219704 w 2151063"/>
              <a:gd name="connsiteY256" fmla="*/ 1182688 h 1182688"/>
              <a:gd name="connsiteX257" fmla="*/ 1137093 w 2151063"/>
              <a:gd name="connsiteY257" fmla="*/ 1182688 h 1182688"/>
              <a:gd name="connsiteX258" fmla="*/ 971076 w 2151063"/>
              <a:gd name="connsiteY258" fmla="*/ 1177930 h 1182688"/>
              <a:gd name="connsiteX259" fmla="*/ 723243 w 2151063"/>
              <a:gd name="connsiteY259" fmla="*/ 1163657 h 1182688"/>
              <a:gd name="connsiteX260" fmla="*/ 558021 w 2151063"/>
              <a:gd name="connsiteY260" fmla="*/ 1150177 h 1182688"/>
              <a:gd name="connsiteX261" fmla="*/ 552064 w 2151063"/>
              <a:gd name="connsiteY261" fmla="*/ 1148988 h 1182688"/>
              <a:gd name="connsiteX262" fmla="*/ 546504 w 2151063"/>
              <a:gd name="connsiteY262" fmla="*/ 1141851 h 1182688"/>
              <a:gd name="connsiteX263" fmla="*/ 546504 w 2151063"/>
              <a:gd name="connsiteY263" fmla="*/ 1132732 h 1182688"/>
              <a:gd name="connsiteX264" fmla="*/ 552064 w 2151063"/>
              <a:gd name="connsiteY264" fmla="*/ 1125992 h 1182688"/>
              <a:gd name="connsiteX265" fmla="*/ 558021 w 2151063"/>
              <a:gd name="connsiteY265" fmla="*/ 1125596 h 1182688"/>
              <a:gd name="connsiteX266" fmla="*/ 679555 w 2151063"/>
              <a:gd name="connsiteY266" fmla="*/ 1131146 h 1182688"/>
              <a:gd name="connsiteX267" fmla="*/ 801486 w 2151063"/>
              <a:gd name="connsiteY267" fmla="*/ 1136697 h 1182688"/>
              <a:gd name="connsiteX268" fmla="*/ 774081 w 2151063"/>
              <a:gd name="connsiteY268" fmla="*/ 1130750 h 1182688"/>
              <a:gd name="connsiteX269" fmla="*/ 747471 w 2151063"/>
              <a:gd name="connsiteY269" fmla="*/ 1124010 h 1182688"/>
              <a:gd name="connsiteX270" fmla="*/ 680349 w 2151063"/>
              <a:gd name="connsiteY270" fmla="*/ 1114494 h 1182688"/>
              <a:gd name="connsiteX271" fmla="*/ 614419 w 2151063"/>
              <a:gd name="connsiteY271" fmla="*/ 1102996 h 1182688"/>
              <a:gd name="connsiteX272" fmla="*/ 581057 w 2151063"/>
              <a:gd name="connsiteY272" fmla="*/ 1096256 h 1182688"/>
              <a:gd name="connsiteX273" fmla="*/ 515127 w 2151063"/>
              <a:gd name="connsiteY273" fmla="*/ 1079604 h 1182688"/>
              <a:gd name="connsiteX274" fmla="*/ 450389 w 2151063"/>
              <a:gd name="connsiteY274" fmla="*/ 1060177 h 1182688"/>
              <a:gd name="connsiteX275" fmla="*/ 386445 w 2151063"/>
              <a:gd name="connsiteY275" fmla="*/ 1036388 h 1182688"/>
              <a:gd name="connsiteX276" fmla="*/ 325281 w 2151063"/>
              <a:gd name="connsiteY276" fmla="*/ 1007842 h 1182688"/>
              <a:gd name="connsiteX277" fmla="*/ 266500 w 2151063"/>
              <a:gd name="connsiteY277" fmla="*/ 974935 h 1182688"/>
              <a:gd name="connsiteX278" fmla="*/ 210896 w 2151063"/>
              <a:gd name="connsiteY278" fmla="*/ 936476 h 1182688"/>
              <a:gd name="connsiteX279" fmla="*/ 159265 w 2151063"/>
              <a:gd name="connsiteY279" fmla="*/ 891675 h 1182688"/>
              <a:gd name="connsiteX280" fmla="*/ 135832 w 2151063"/>
              <a:gd name="connsiteY280" fmla="*/ 867093 h 1182688"/>
              <a:gd name="connsiteX281" fmla="*/ 116370 w 2151063"/>
              <a:gd name="connsiteY281" fmla="*/ 844891 h 1182688"/>
              <a:gd name="connsiteX282" fmla="*/ 80625 w 2151063"/>
              <a:gd name="connsiteY282" fmla="*/ 797710 h 1182688"/>
              <a:gd name="connsiteX283" fmla="*/ 50838 w 2151063"/>
              <a:gd name="connsiteY283" fmla="*/ 746564 h 1182688"/>
              <a:gd name="connsiteX284" fmla="*/ 27802 w 2151063"/>
              <a:gd name="connsiteY284" fmla="*/ 693833 h 1182688"/>
              <a:gd name="connsiteX285" fmla="*/ 11121 w 2151063"/>
              <a:gd name="connsiteY285" fmla="*/ 638326 h 1182688"/>
              <a:gd name="connsiteX286" fmla="*/ 1589 w 2151063"/>
              <a:gd name="connsiteY286" fmla="*/ 581234 h 1182688"/>
              <a:gd name="connsiteX287" fmla="*/ 0 w 2151063"/>
              <a:gd name="connsiteY287" fmla="*/ 523348 h 1182688"/>
              <a:gd name="connsiteX288" fmla="*/ 7149 w 2151063"/>
              <a:gd name="connsiteY288" fmla="*/ 464273 h 1182688"/>
              <a:gd name="connsiteX289" fmla="*/ 14298 w 2151063"/>
              <a:gd name="connsiteY289" fmla="*/ 434934 h 1182688"/>
              <a:gd name="connsiteX290" fmla="*/ 22639 w 2151063"/>
              <a:gd name="connsiteY290" fmla="*/ 406388 h 1182688"/>
              <a:gd name="connsiteX291" fmla="*/ 45674 w 2151063"/>
              <a:gd name="connsiteY291" fmla="*/ 355639 h 1182688"/>
              <a:gd name="connsiteX292" fmla="*/ 75065 w 2151063"/>
              <a:gd name="connsiteY292" fmla="*/ 311630 h 1182688"/>
              <a:gd name="connsiteX293" fmla="*/ 110413 w 2151063"/>
              <a:gd name="connsiteY293" fmla="*/ 272776 h 1182688"/>
              <a:gd name="connsiteX294" fmla="*/ 150527 w 2151063"/>
              <a:gd name="connsiteY294" fmla="*/ 239868 h 1182688"/>
              <a:gd name="connsiteX295" fmla="*/ 195407 w 2151063"/>
              <a:gd name="connsiteY295" fmla="*/ 211718 h 1182688"/>
              <a:gd name="connsiteX296" fmla="*/ 243861 w 2151063"/>
              <a:gd name="connsiteY296" fmla="*/ 188723 h 1182688"/>
              <a:gd name="connsiteX297" fmla="*/ 294699 w 2151063"/>
              <a:gd name="connsiteY297" fmla="*/ 168502 h 1182688"/>
              <a:gd name="connsiteX298" fmla="*/ 320912 w 2151063"/>
              <a:gd name="connsiteY298" fmla="*/ 160573 h 1182688"/>
              <a:gd name="connsiteX299" fmla="*/ 348317 w 2151063"/>
              <a:gd name="connsiteY299" fmla="*/ 143524 h 1182688"/>
              <a:gd name="connsiteX300" fmla="*/ 404317 w 2151063"/>
              <a:gd name="connsiteY300" fmla="*/ 112599 h 1182688"/>
              <a:gd name="connsiteX301" fmla="*/ 462701 w 2151063"/>
              <a:gd name="connsiteY301" fmla="*/ 86432 h 1182688"/>
              <a:gd name="connsiteX302" fmla="*/ 523468 w 2151063"/>
              <a:gd name="connsiteY302" fmla="*/ 64229 h 1182688"/>
              <a:gd name="connsiteX303" fmla="*/ 585029 w 2151063"/>
              <a:gd name="connsiteY303" fmla="*/ 45991 h 1182688"/>
              <a:gd name="connsiteX304" fmla="*/ 647781 w 2151063"/>
              <a:gd name="connsiteY304" fmla="*/ 30925 h 1182688"/>
              <a:gd name="connsiteX305" fmla="*/ 711328 w 2151063"/>
              <a:gd name="connsiteY305" fmla="*/ 19427 h 1182688"/>
              <a:gd name="connsiteX306" fmla="*/ 774478 w 2151063"/>
              <a:gd name="connsiteY306" fmla="*/ 10308 h 1182688"/>
              <a:gd name="connsiteX307" fmla="*/ 805854 w 2151063"/>
              <a:gd name="connsiteY307" fmla="*/ 7137 h 1182688"/>
              <a:gd name="connsiteX308" fmla="*/ 839614 w 2151063"/>
              <a:gd name="connsiteY308" fmla="*/ 4361 h 1182688"/>
              <a:gd name="connsiteX309" fmla="*/ 907927 w 2151063"/>
              <a:gd name="connsiteY309" fmla="*/ 396 h 11826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  <a:cxn ang="0">
                <a:pos x="connsiteX291" y="connsiteY291"/>
              </a:cxn>
              <a:cxn ang="0">
                <a:pos x="connsiteX292" y="connsiteY292"/>
              </a:cxn>
              <a:cxn ang="0">
                <a:pos x="connsiteX293" y="connsiteY293"/>
              </a:cxn>
              <a:cxn ang="0">
                <a:pos x="connsiteX294" y="connsiteY294"/>
              </a:cxn>
              <a:cxn ang="0">
                <a:pos x="connsiteX295" y="connsiteY295"/>
              </a:cxn>
              <a:cxn ang="0">
                <a:pos x="connsiteX296" y="connsiteY296"/>
              </a:cxn>
              <a:cxn ang="0">
                <a:pos x="connsiteX297" y="connsiteY297"/>
              </a:cxn>
              <a:cxn ang="0">
                <a:pos x="connsiteX298" y="connsiteY298"/>
              </a:cxn>
              <a:cxn ang="0">
                <a:pos x="connsiteX299" y="connsiteY299"/>
              </a:cxn>
              <a:cxn ang="0">
                <a:pos x="connsiteX300" y="connsiteY300"/>
              </a:cxn>
              <a:cxn ang="0">
                <a:pos x="connsiteX301" y="connsiteY301"/>
              </a:cxn>
              <a:cxn ang="0">
                <a:pos x="connsiteX302" y="connsiteY302"/>
              </a:cxn>
              <a:cxn ang="0">
                <a:pos x="connsiteX303" y="connsiteY303"/>
              </a:cxn>
              <a:cxn ang="0">
                <a:pos x="connsiteX304" y="connsiteY304"/>
              </a:cxn>
              <a:cxn ang="0">
                <a:pos x="connsiteX305" y="connsiteY305"/>
              </a:cxn>
              <a:cxn ang="0">
                <a:pos x="connsiteX306" y="connsiteY306"/>
              </a:cxn>
              <a:cxn ang="0">
                <a:pos x="connsiteX307" y="connsiteY307"/>
              </a:cxn>
              <a:cxn ang="0">
                <a:pos x="connsiteX308" y="connsiteY308"/>
              </a:cxn>
              <a:cxn ang="0">
                <a:pos x="connsiteX309" y="connsiteY309"/>
              </a:cxn>
            </a:cxnLst>
            <a:rect l="l" t="t" r="r" b="b"/>
            <a:pathLst>
              <a:path w="2151063" h="1182688">
                <a:moveTo>
                  <a:pt x="2044671" y="546100"/>
                </a:moveTo>
                <a:lnTo>
                  <a:pt x="2052215" y="567545"/>
                </a:lnTo>
                <a:lnTo>
                  <a:pt x="2064523" y="611628"/>
                </a:lnTo>
                <a:lnTo>
                  <a:pt x="2072464" y="657298"/>
                </a:lnTo>
                <a:lnTo>
                  <a:pt x="2074847" y="704161"/>
                </a:lnTo>
                <a:lnTo>
                  <a:pt x="2073258" y="728386"/>
                </a:lnTo>
                <a:lnTo>
                  <a:pt x="2070876" y="758171"/>
                </a:lnTo>
                <a:lnTo>
                  <a:pt x="2056979" y="813771"/>
                </a:lnTo>
                <a:lnTo>
                  <a:pt x="2034745" y="864207"/>
                </a:lnTo>
                <a:lnTo>
                  <a:pt x="2004966" y="909481"/>
                </a:lnTo>
                <a:lnTo>
                  <a:pt x="1968438" y="949989"/>
                </a:lnTo>
                <a:lnTo>
                  <a:pt x="1926350" y="985731"/>
                </a:lnTo>
                <a:lnTo>
                  <a:pt x="1879102" y="1015913"/>
                </a:lnTo>
                <a:lnTo>
                  <a:pt x="1827882" y="1041330"/>
                </a:lnTo>
                <a:lnTo>
                  <a:pt x="1801280" y="1052053"/>
                </a:lnTo>
                <a:lnTo>
                  <a:pt x="1767928" y="1064364"/>
                </a:lnTo>
                <a:lnTo>
                  <a:pt x="1699239" y="1085015"/>
                </a:lnTo>
                <a:lnTo>
                  <a:pt x="1629358" y="1102092"/>
                </a:lnTo>
                <a:lnTo>
                  <a:pt x="1557889" y="1114801"/>
                </a:lnTo>
                <a:lnTo>
                  <a:pt x="1449892" y="1129892"/>
                </a:lnTo>
                <a:lnTo>
                  <a:pt x="1304969" y="1141012"/>
                </a:lnTo>
                <a:lnTo>
                  <a:pt x="1234692" y="1144189"/>
                </a:lnTo>
                <a:lnTo>
                  <a:pt x="1219604" y="1144586"/>
                </a:lnTo>
                <a:lnTo>
                  <a:pt x="1204913" y="1145380"/>
                </a:lnTo>
                <a:lnTo>
                  <a:pt x="1205310" y="1146969"/>
                </a:lnTo>
                <a:lnTo>
                  <a:pt x="1205310" y="1147763"/>
                </a:lnTo>
                <a:lnTo>
                  <a:pt x="1259309" y="1147366"/>
                </a:lnTo>
                <a:lnTo>
                  <a:pt x="1367306" y="1143792"/>
                </a:lnTo>
                <a:lnTo>
                  <a:pt x="1420908" y="1140615"/>
                </a:lnTo>
                <a:lnTo>
                  <a:pt x="1484832" y="1137040"/>
                </a:lnTo>
                <a:lnTo>
                  <a:pt x="1616256" y="1127906"/>
                </a:lnTo>
                <a:lnTo>
                  <a:pt x="1715915" y="1114404"/>
                </a:lnTo>
                <a:lnTo>
                  <a:pt x="1781031" y="1101298"/>
                </a:lnTo>
                <a:lnTo>
                  <a:pt x="1844558" y="1084618"/>
                </a:lnTo>
                <a:lnTo>
                  <a:pt x="1905307" y="1062379"/>
                </a:lnTo>
                <a:lnTo>
                  <a:pt x="1934291" y="1048876"/>
                </a:lnTo>
                <a:lnTo>
                  <a:pt x="1948982" y="1041727"/>
                </a:lnTo>
                <a:lnTo>
                  <a:pt x="1975584" y="1025445"/>
                </a:lnTo>
                <a:lnTo>
                  <a:pt x="2000201" y="1007176"/>
                </a:lnTo>
                <a:lnTo>
                  <a:pt x="2022436" y="987717"/>
                </a:lnTo>
                <a:lnTo>
                  <a:pt x="2041892" y="966668"/>
                </a:lnTo>
                <a:lnTo>
                  <a:pt x="2059362" y="943635"/>
                </a:lnTo>
                <a:lnTo>
                  <a:pt x="2074450" y="919409"/>
                </a:lnTo>
                <a:lnTo>
                  <a:pt x="2087155" y="893992"/>
                </a:lnTo>
                <a:lnTo>
                  <a:pt x="2097081" y="867781"/>
                </a:lnTo>
                <a:lnTo>
                  <a:pt x="2105419" y="840379"/>
                </a:lnTo>
                <a:lnTo>
                  <a:pt x="2112566" y="797885"/>
                </a:lnTo>
                <a:lnTo>
                  <a:pt x="2112963" y="739109"/>
                </a:lnTo>
                <a:lnTo>
                  <a:pt x="2103831" y="678744"/>
                </a:lnTo>
                <a:lnTo>
                  <a:pt x="2094699" y="648561"/>
                </a:lnTo>
                <a:lnTo>
                  <a:pt x="2084773" y="621159"/>
                </a:lnTo>
                <a:lnTo>
                  <a:pt x="2059362" y="569928"/>
                </a:lnTo>
                <a:close/>
                <a:moveTo>
                  <a:pt x="233158" y="230187"/>
                </a:moveTo>
                <a:lnTo>
                  <a:pt x="206541" y="244085"/>
                </a:lnTo>
                <a:lnTo>
                  <a:pt x="158870" y="277836"/>
                </a:lnTo>
                <a:lnTo>
                  <a:pt x="117952" y="317146"/>
                </a:lnTo>
                <a:lnTo>
                  <a:pt x="84980" y="362810"/>
                </a:lnTo>
                <a:lnTo>
                  <a:pt x="59953" y="412444"/>
                </a:lnTo>
                <a:lnTo>
                  <a:pt x="43268" y="466446"/>
                </a:lnTo>
                <a:lnTo>
                  <a:pt x="34925" y="523624"/>
                </a:lnTo>
                <a:lnTo>
                  <a:pt x="36117" y="582788"/>
                </a:lnTo>
                <a:lnTo>
                  <a:pt x="40090" y="613363"/>
                </a:lnTo>
                <a:lnTo>
                  <a:pt x="46446" y="643143"/>
                </a:lnTo>
                <a:lnTo>
                  <a:pt x="65117" y="699528"/>
                </a:lnTo>
                <a:lnTo>
                  <a:pt x="91336" y="753133"/>
                </a:lnTo>
                <a:lnTo>
                  <a:pt x="123514" y="802767"/>
                </a:lnTo>
                <a:lnTo>
                  <a:pt x="162446" y="848430"/>
                </a:lnTo>
                <a:lnTo>
                  <a:pt x="205350" y="889726"/>
                </a:lnTo>
                <a:lnTo>
                  <a:pt x="252226" y="927051"/>
                </a:lnTo>
                <a:lnTo>
                  <a:pt x="302281" y="959611"/>
                </a:lnTo>
                <a:lnTo>
                  <a:pt x="328103" y="973906"/>
                </a:lnTo>
                <a:lnTo>
                  <a:pt x="356308" y="988994"/>
                </a:lnTo>
                <a:lnTo>
                  <a:pt x="414706" y="1014010"/>
                </a:lnTo>
                <a:lnTo>
                  <a:pt x="444500" y="1025525"/>
                </a:lnTo>
                <a:lnTo>
                  <a:pt x="419076" y="1013613"/>
                </a:lnTo>
                <a:lnTo>
                  <a:pt x="371007" y="988597"/>
                </a:lnTo>
                <a:lnTo>
                  <a:pt x="347171" y="973906"/>
                </a:lnTo>
                <a:lnTo>
                  <a:pt x="322541" y="958420"/>
                </a:lnTo>
                <a:lnTo>
                  <a:pt x="274473" y="922683"/>
                </a:lnTo>
                <a:lnTo>
                  <a:pt x="229583" y="882579"/>
                </a:lnTo>
                <a:lnTo>
                  <a:pt x="189459" y="838106"/>
                </a:lnTo>
                <a:lnTo>
                  <a:pt x="154103" y="790458"/>
                </a:lnTo>
                <a:lnTo>
                  <a:pt x="124706" y="738838"/>
                </a:lnTo>
                <a:lnTo>
                  <a:pt x="102062" y="683645"/>
                </a:lnTo>
                <a:lnTo>
                  <a:pt x="86966" y="625672"/>
                </a:lnTo>
                <a:lnTo>
                  <a:pt x="83391" y="595892"/>
                </a:lnTo>
                <a:lnTo>
                  <a:pt x="81405" y="569685"/>
                </a:lnTo>
                <a:lnTo>
                  <a:pt x="83391" y="518462"/>
                </a:lnTo>
                <a:lnTo>
                  <a:pt x="92131" y="468828"/>
                </a:lnTo>
                <a:lnTo>
                  <a:pt x="106829" y="419591"/>
                </a:lnTo>
                <a:lnTo>
                  <a:pt x="127089" y="373531"/>
                </a:lnTo>
                <a:lnTo>
                  <a:pt x="152117" y="329058"/>
                </a:lnTo>
                <a:lnTo>
                  <a:pt x="181911" y="287366"/>
                </a:lnTo>
                <a:lnTo>
                  <a:pt x="215281" y="248452"/>
                </a:lnTo>
                <a:close/>
                <a:moveTo>
                  <a:pt x="950292" y="112712"/>
                </a:moveTo>
                <a:lnTo>
                  <a:pt x="822075" y="115489"/>
                </a:lnTo>
                <a:lnTo>
                  <a:pt x="758561" y="119456"/>
                </a:lnTo>
                <a:lnTo>
                  <a:pt x="705369" y="124217"/>
                </a:lnTo>
                <a:lnTo>
                  <a:pt x="597397" y="136118"/>
                </a:lnTo>
                <a:lnTo>
                  <a:pt x="488631" y="153574"/>
                </a:lnTo>
                <a:lnTo>
                  <a:pt x="381849" y="178170"/>
                </a:lnTo>
                <a:lnTo>
                  <a:pt x="329848" y="193643"/>
                </a:lnTo>
                <a:lnTo>
                  <a:pt x="309206" y="208321"/>
                </a:lnTo>
                <a:lnTo>
                  <a:pt x="270304" y="239662"/>
                </a:lnTo>
                <a:lnTo>
                  <a:pt x="234181" y="274970"/>
                </a:lnTo>
                <a:lnTo>
                  <a:pt x="201631" y="313848"/>
                </a:lnTo>
                <a:lnTo>
                  <a:pt x="186943" y="334874"/>
                </a:lnTo>
                <a:lnTo>
                  <a:pt x="169080" y="362248"/>
                </a:lnTo>
                <a:lnTo>
                  <a:pt x="142087" y="418185"/>
                </a:lnTo>
                <a:lnTo>
                  <a:pt x="124621" y="475709"/>
                </a:lnTo>
                <a:lnTo>
                  <a:pt x="115888" y="534423"/>
                </a:lnTo>
                <a:lnTo>
                  <a:pt x="115888" y="593534"/>
                </a:lnTo>
                <a:lnTo>
                  <a:pt x="125415" y="652249"/>
                </a:lnTo>
                <a:lnTo>
                  <a:pt x="144469" y="709773"/>
                </a:lnTo>
                <a:lnTo>
                  <a:pt x="172256" y="765313"/>
                </a:lnTo>
                <a:lnTo>
                  <a:pt x="189722" y="792290"/>
                </a:lnTo>
                <a:lnTo>
                  <a:pt x="209570" y="818870"/>
                </a:lnTo>
                <a:lnTo>
                  <a:pt x="252044" y="866080"/>
                </a:lnTo>
                <a:lnTo>
                  <a:pt x="300076" y="908132"/>
                </a:lnTo>
                <a:lnTo>
                  <a:pt x="352077" y="944630"/>
                </a:lnTo>
                <a:lnTo>
                  <a:pt x="407651" y="976764"/>
                </a:lnTo>
                <a:lnTo>
                  <a:pt x="465210" y="1004931"/>
                </a:lnTo>
                <a:lnTo>
                  <a:pt x="524754" y="1029131"/>
                </a:lnTo>
                <a:lnTo>
                  <a:pt x="585488" y="1050157"/>
                </a:lnTo>
                <a:lnTo>
                  <a:pt x="616054" y="1059281"/>
                </a:lnTo>
                <a:lnTo>
                  <a:pt x="666467" y="1074753"/>
                </a:lnTo>
                <a:lnTo>
                  <a:pt x="717675" y="1089432"/>
                </a:lnTo>
                <a:lnTo>
                  <a:pt x="795875" y="1098953"/>
                </a:lnTo>
                <a:lnTo>
                  <a:pt x="873282" y="1105697"/>
                </a:lnTo>
                <a:lnTo>
                  <a:pt x="943940" y="1111251"/>
                </a:lnTo>
                <a:lnTo>
                  <a:pt x="1085654" y="1116012"/>
                </a:lnTo>
                <a:lnTo>
                  <a:pt x="1227765" y="1113632"/>
                </a:lnTo>
                <a:lnTo>
                  <a:pt x="1369081" y="1103714"/>
                </a:lnTo>
                <a:lnTo>
                  <a:pt x="1440136" y="1096176"/>
                </a:lnTo>
                <a:lnTo>
                  <a:pt x="1498886" y="1089432"/>
                </a:lnTo>
                <a:lnTo>
                  <a:pt x="1589392" y="1075944"/>
                </a:lnTo>
                <a:lnTo>
                  <a:pt x="1650127" y="1064439"/>
                </a:lnTo>
                <a:lnTo>
                  <a:pt x="1709670" y="1050554"/>
                </a:lnTo>
                <a:lnTo>
                  <a:pt x="1768420" y="1032701"/>
                </a:lnTo>
                <a:lnTo>
                  <a:pt x="1824391" y="1010088"/>
                </a:lnTo>
                <a:lnTo>
                  <a:pt x="1877980" y="981921"/>
                </a:lnTo>
                <a:lnTo>
                  <a:pt x="1902988" y="965259"/>
                </a:lnTo>
                <a:lnTo>
                  <a:pt x="1916485" y="956135"/>
                </a:lnTo>
                <a:lnTo>
                  <a:pt x="1941890" y="935109"/>
                </a:lnTo>
                <a:lnTo>
                  <a:pt x="1963723" y="912099"/>
                </a:lnTo>
                <a:lnTo>
                  <a:pt x="1982777" y="887899"/>
                </a:lnTo>
                <a:lnTo>
                  <a:pt x="1999449" y="862113"/>
                </a:lnTo>
                <a:lnTo>
                  <a:pt x="2013342" y="834739"/>
                </a:lnTo>
                <a:lnTo>
                  <a:pt x="2024457" y="806572"/>
                </a:lnTo>
                <a:lnTo>
                  <a:pt x="2032793" y="777612"/>
                </a:lnTo>
                <a:lnTo>
                  <a:pt x="2038351" y="747858"/>
                </a:lnTo>
                <a:lnTo>
                  <a:pt x="2041526" y="717707"/>
                </a:lnTo>
                <a:lnTo>
                  <a:pt x="2041526" y="671291"/>
                </a:lnTo>
                <a:lnTo>
                  <a:pt x="2032396" y="609403"/>
                </a:lnTo>
                <a:lnTo>
                  <a:pt x="2013342" y="548705"/>
                </a:lnTo>
                <a:lnTo>
                  <a:pt x="1999846" y="519745"/>
                </a:lnTo>
                <a:lnTo>
                  <a:pt x="1988731" y="497925"/>
                </a:lnTo>
                <a:lnTo>
                  <a:pt x="1962929" y="456667"/>
                </a:lnTo>
                <a:lnTo>
                  <a:pt x="1948241" y="437227"/>
                </a:lnTo>
                <a:lnTo>
                  <a:pt x="1925615" y="417788"/>
                </a:lnTo>
                <a:lnTo>
                  <a:pt x="1877980" y="381687"/>
                </a:lnTo>
                <a:lnTo>
                  <a:pt x="1827963" y="348759"/>
                </a:lnTo>
                <a:lnTo>
                  <a:pt x="1776756" y="319005"/>
                </a:lnTo>
                <a:lnTo>
                  <a:pt x="1750954" y="305120"/>
                </a:lnTo>
                <a:lnTo>
                  <a:pt x="1722373" y="290838"/>
                </a:lnTo>
                <a:lnTo>
                  <a:pt x="1664417" y="263068"/>
                </a:lnTo>
                <a:lnTo>
                  <a:pt x="1575896" y="225777"/>
                </a:lnTo>
                <a:lnTo>
                  <a:pt x="1454824" y="185708"/>
                </a:lnTo>
                <a:lnTo>
                  <a:pt x="1330973" y="154367"/>
                </a:lnTo>
                <a:lnTo>
                  <a:pt x="1205535" y="132548"/>
                </a:lnTo>
                <a:lnTo>
                  <a:pt x="1077715" y="118663"/>
                </a:lnTo>
                <a:close/>
                <a:moveTo>
                  <a:pt x="970360" y="31750"/>
                </a:moveTo>
                <a:lnTo>
                  <a:pt x="905670" y="32146"/>
                </a:lnTo>
                <a:lnTo>
                  <a:pt x="840582" y="35712"/>
                </a:lnTo>
                <a:lnTo>
                  <a:pt x="775891" y="41654"/>
                </a:lnTo>
                <a:lnTo>
                  <a:pt x="711994" y="51559"/>
                </a:lnTo>
                <a:lnTo>
                  <a:pt x="648098" y="64236"/>
                </a:lnTo>
                <a:lnTo>
                  <a:pt x="616744" y="71764"/>
                </a:lnTo>
                <a:lnTo>
                  <a:pt x="574279" y="82856"/>
                </a:lnTo>
                <a:lnTo>
                  <a:pt x="490538" y="110985"/>
                </a:lnTo>
                <a:lnTo>
                  <a:pt x="449263" y="128020"/>
                </a:lnTo>
                <a:lnTo>
                  <a:pt x="508794" y="115739"/>
                </a:lnTo>
                <a:lnTo>
                  <a:pt x="629048" y="96326"/>
                </a:lnTo>
                <a:lnTo>
                  <a:pt x="750491" y="83253"/>
                </a:lnTo>
                <a:lnTo>
                  <a:pt x="872729" y="77310"/>
                </a:lnTo>
                <a:lnTo>
                  <a:pt x="933451" y="76914"/>
                </a:lnTo>
                <a:lnTo>
                  <a:pt x="1003301" y="77706"/>
                </a:lnTo>
                <a:lnTo>
                  <a:pt x="1142207" y="87611"/>
                </a:lnTo>
                <a:lnTo>
                  <a:pt x="1245395" y="101873"/>
                </a:lnTo>
                <a:lnTo>
                  <a:pt x="1314451" y="114154"/>
                </a:lnTo>
                <a:lnTo>
                  <a:pt x="1382317" y="129209"/>
                </a:lnTo>
                <a:lnTo>
                  <a:pt x="1449785" y="146640"/>
                </a:lnTo>
                <a:lnTo>
                  <a:pt x="1483123" y="156148"/>
                </a:lnTo>
                <a:lnTo>
                  <a:pt x="1547417" y="176750"/>
                </a:lnTo>
                <a:lnTo>
                  <a:pt x="1643064" y="213197"/>
                </a:lnTo>
                <a:lnTo>
                  <a:pt x="1705770" y="240533"/>
                </a:lnTo>
                <a:lnTo>
                  <a:pt x="1736726" y="255588"/>
                </a:lnTo>
                <a:lnTo>
                  <a:pt x="1709342" y="238949"/>
                </a:lnTo>
                <a:lnTo>
                  <a:pt x="1653382" y="208047"/>
                </a:lnTo>
                <a:lnTo>
                  <a:pt x="1625601" y="193785"/>
                </a:lnTo>
                <a:lnTo>
                  <a:pt x="1596232" y="179523"/>
                </a:lnTo>
                <a:lnTo>
                  <a:pt x="1537495" y="152583"/>
                </a:lnTo>
                <a:lnTo>
                  <a:pt x="1477567" y="128416"/>
                </a:lnTo>
                <a:lnTo>
                  <a:pt x="1416448" y="107023"/>
                </a:lnTo>
                <a:lnTo>
                  <a:pt x="1354139" y="88007"/>
                </a:lnTo>
                <a:lnTo>
                  <a:pt x="1291432" y="72160"/>
                </a:lnTo>
                <a:lnTo>
                  <a:pt x="1227932" y="58294"/>
                </a:lnTo>
                <a:lnTo>
                  <a:pt x="1163638" y="47597"/>
                </a:lnTo>
                <a:lnTo>
                  <a:pt x="1099345" y="39277"/>
                </a:lnTo>
                <a:lnTo>
                  <a:pt x="1034654" y="34127"/>
                </a:lnTo>
                <a:close/>
                <a:moveTo>
                  <a:pt x="976240" y="0"/>
                </a:moveTo>
                <a:lnTo>
                  <a:pt x="1045347" y="3172"/>
                </a:lnTo>
                <a:lnTo>
                  <a:pt x="1114851" y="8723"/>
                </a:lnTo>
                <a:lnTo>
                  <a:pt x="1183959" y="18238"/>
                </a:lnTo>
                <a:lnTo>
                  <a:pt x="1252669" y="30529"/>
                </a:lnTo>
                <a:lnTo>
                  <a:pt x="1321379" y="45198"/>
                </a:lnTo>
                <a:lnTo>
                  <a:pt x="1389295" y="63833"/>
                </a:lnTo>
                <a:lnTo>
                  <a:pt x="1455622" y="85242"/>
                </a:lnTo>
                <a:lnTo>
                  <a:pt x="1521154" y="109427"/>
                </a:lnTo>
                <a:lnTo>
                  <a:pt x="1585496" y="136784"/>
                </a:lnTo>
                <a:lnTo>
                  <a:pt x="1647851" y="166916"/>
                </a:lnTo>
                <a:lnTo>
                  <a:pt x="1707823" y="200617"/>
                </a:lnTo>
                <a:lnTo>
                  <a:pt x="1766604" y="237093"/>
                </a:lnTo>
                <a:lnTo>
                  <a:pt x="1822605" y="275947"/>
                </a:lnTo>
                <a:lnTo>
                  <a:pt x="1849613" y="296961"/>
                </a:lnTo>
                <a:lnTo>
                  <a:pt x="1875826" y="317974"/>
                </a:lnTo>
                <a:lnTo>
                  <a:pt x="1924280" y="364362"/>
                </a:lnTo>
                <a:lnTo>
                  <a:pt x="1946919" y="388943"/>
                </a:lnTo>
                <a:lnTo>
                  <a:pt x="1957642" y="398458"/>
                </a:lnTo>
                <a:lnTo>
                  <a:pt x="1968366" y="407577"/>
                </a:lnTo>
                <a:lnTo>
                  <a:pt x="1991004" y="428194"/>
                </a:lnTo>
                <a:lnTo>
                  <a:pt x="2032707" y="472203"/>
                </a:lnTo>
                <a:lnTo>
                  <a:pt x="2069247" y="520177"/>
                </a:lnTo>
                <a:lnTo>
                  <a:pt x="2100226" y="572115"/>
                </a:lnTo>
                <a:lnTo>
                  <a:pt x="2124850" y="626432"/>
                </a:lnTo>
                <a:lnTo>
                  <a:pt x="2142325" y="683525"/>
                </a:lnTo>
                <a:lnTo>
                  <a:pt x="2151063" y="742600"/>
                </a:lnTo>
                <a:lnTo>
                  <a:pt x="2151063" y="803261"/>
                </a:lnTo>
                <a:lnTo>
                  <a:pt x="2147091" y="834186"/>
                </a:lnTo>
                <a:lnTo>
                  <a:pt x="2144311" y="848855"/>
                </a:lnTo>
                <a:lnTo>
                  <a:pt x="2136765" y="878195"/>
                </a:lnTo>
                <a:lnTo>
                  <a:pt x="2126439" y="905551"/>
                </a:lnTo>
                <a:lnTo>
                  <a:pt x="2114524" y="931322"/>
                </a:lnTo>
                <a:lnTo>
                  <a:pt x="2092282" y="966609"/>
                </a:lnTo>
                <a:lnTo>
                  <a:pt x="2055743" y="1008239"/>
                </a:lnTo>
                <a:lnTo>
                  <a:pt x="2013246" y="1043921"/>
                </a:lnTo>
                <a:lnTo>
                  <a:pt x="1964791" y="1074054"/>
                </a:lnTo>
                <a:lnTo>
                  <a:pt x="1912762" y="1098239"/>
                </a:lnTo>
                <a:lnTo>
                  <a:pt x="1857556" y="1117666"/>
                </a:lnTo>
                <a:lnTo>
                  <a:pt x="1829754" y="1125596"/>
                </a:lnTo>
                <a:lnTo>
                  <a:pt x="1792817" y="1134318"/>
                </a:lnTo>
                <a:lnTo>
                  <a:pt x="1717753" y="1148988"/>
                </a:lnTo>
                <a:lnTo>
                  <a:pt x="1641894" y="1160882"/>
                </a:lnTo>
                <a:lnTo>
                  <a:pt x="1565240" y="1169208"/>
                </a:lnTo>
                <a:lnTo>
                  <a:pt x="1450061" y="1177930"/>
                </a:lnTo>
                <a:lnTo>
                  <a:pt x="1295960" y="1181895"/>
                </a:lnTo>
                <a:lnTo>
                  <a:pt x="1219704" y="1182688"/>
                </a:lnTo>
                <a:lnTo>
                  <a:pt x="1137093" y="1182688"/>
                </a:lnTo>
                <a:lnTo>
                  <a:pt x="971076" y="1177930"/>
                </a:lnTo>
                <a:lnTo>
                  <a:pt x="723243" y="1163657"/>
                </a:lnTo>
                <a:lnTo>
                  <a:pt x="558021" y="1150177"/>
                </a:lnTo>
                <a:lnTo>
                  <a:pt x="552064" y="1148988"/>
                </a:lnTo>
                <a:lnTo>
                  <a:pt x="546504" y="1141851"/>
                </a:lnTo>
                <a:lnTo>
                  <a:pt x="546504" y="1132732"/>
                </a:lnTo>
                <a:lnTo>
                  <a:pt x="552064" y="1125992"/>
                </a:lnTo>
                <a:lnTo>
                  <a:pt x="558021" y="1125596"/>
                </a:lnTo>
                <a:lnTo>
                  <a:pt x="679555" y="1131146"/>
                </a:lnTo>
                <a:lnTo>
                  <a:pt x="801486" y="1136697"/>
                </a:lnTo>
                <a:lnTo>
                  <a:pt x="774081" y="1130750"/>
                </a:lnTo>
                <a:lnTo>
                  <a:pt x="747471" y="1124010"/>
                </a:lnTo>
                <a:lnTo>
                  <a:pt x="680349" y="1114494"/>
                </a:lnTo>
                <a:lnTo>
                  <a:pt x="614419" y="1102996"/>
                </a:lnTo>
                <a:lnTo>
                  <a:pt x="581057" y="1096256"/>
                </a:lnTo>
                <a:lnTo>
                  <a:pt x="515127" y="1079604"/>
                </a:lnTo>
                <a:lnTo>
                  <a:pt x="450389" y="1060177"/>
                </a:lnTo>
                <a:lnTo>
                  <a:pt x="386445" y="1036388"/>
                </a:lnTo>
                <a:lnTo>
                  <a:pt x="325281" y="1007842"/>
                </a:lnTo>
                <a:lnTo>
                  <a:pt x="266500" y="974935"/>
                </a:lnTo>
                <a:lnTo>
                  <a:pt x="210896" y="936476"/>
                </a:lnTo>
                <a:lnTo>
                  <a:pt x="159265" y="891675"/>
                </a:lnTo>
                <a:lnTo>
                  <a:pt x="135832" y="867093"/>
                </a:lnTo>
                <a:lnTo>
                  <a:pt x="116370" y="844891"/>
                </a:lnTo>
                <a:lnTo>
                  <a:pt x="80625" y="797710"/>
                </a:lnTo>
                <a:lnTo>
                  <a:pt x="50838" y="746564"/>
                </a:lnTo>
                <a:lnTo>
                  <a:pt x="27802" y="693833"/>
                </a:lnTo>
                <a:lnTo>
                  <a:pt x="11121" y="638326"/>
                </a:lnTo>
                <a:lnTo>
                  <a:pt x="1589" y="581234"/>
                </a:lnTo>
                <a:lnTo>
                  <a:pt x="0" y="523348"/>
                </a:lnTo>
                <a:lnTo>
                  <a:pt x="7149" y="464273"/>
                </a:lnTo>
                <a:lnTo>
                  <a:pt x="14298" y="434934"/>
                </a:lnTo>
                <a:lnTo>
                  <a:pt x="22639" y="406388"/>
                </a:lnTo>
                <a:lnTo>
                  <a:pt x="45674" y="355639"/>
                </a:lnTo>
                <a:lnTo>
                  <a:pt x="75065" y="311630"/>
                </a:lnTo>
                <a:lnTo>
                  <a:pt x="110413" y="272776"/>
                </a:lnTo>
                <a:lnTo>
                  <a:pt x="150527" y="239868"/>
                </a:lnTo>
                <a:lnTo>
                  <a:pt x="195407" y="211718"/>
                </a:lnTo>
                <a:lnTo>
                  <a:pt x="243861" y="188723"/>
                </a:lnTo>
                <a:lnTo>
                  <a:pt x="294699" y="168502"/>
                </a:lnTo>
                <a:lnTo>
                  <a:pt x="320912" y="160573"/>
                </a:lnTo>
                <a:lnTo>
                  <a:pt x="348317" y="143524"/>
                </a:lnTo>
                <a:lnTo>
                  <a:pt x="404317" y="112599"/>
                </a:lnTo>
                <a:lnTo>
                  <a:pt x="462701" y="86432"/>
                </a:lnTo>
                <a:lnTo>
                  <a:pt x="523468" y="64229"/>
                </a:lnTo>
                <a:lnTo>
                  <a:pt x="585029" y="45991"/>
                </a:lnTo>
                <a:lnTo>
                  <a:pt x="647781" y="30925"/>
                </a:lnTo>
                <a:lnTo>
                  <a:pt x="711328" y="19427"/>
                </a:lnTo>
                <a:lnTo>
                  <a:pt x="774478" y="10308"/>
                </a:lnTo>
                <a:lnTo>
                  <a:pt x="805854" y="7137"/>
                </a:lnTo>
                <a:lnTo>
                  <a:pt x="839614" y="4361"/>
                </a:lnTo>
                <a:lnTo>
                  <a:pt x="907927" y="396"/>
                </a:lnTo>
                <a:close/>
              </a:path>
            </a:pathLst>
          </a:custGeom>
          <a:solidFill>
            <a:srgbClr val="A5A5A5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Autofit/>
          </a:bodyPr>
          <a:lstStyle/>
          <a:p>
            <a:pPr algn="ctr">
              <a:buClr>
                <a:srgbClr val="000000"/>
              </a:buClr>
              <a:buFont typeface="Arial"/>
              <a:buNone/>
              <a:defRPr/>
            </a:pPr>
            <a:r>
              <a:rPr lang="en-US" sz="2400" b="1" kern="0" dirty="0">
                <a:solidFill>
                  <a:srgbClr val="A5A5A5">
                    <a:lumMod val="75000"/>
                  </a:srgbClr>
                </a:solidFill>
                <a:latin typeface="Arial"/>
                <a:cs typeface="Arial"/>
                <a:sym typeface="Arial"/>
              </a:rPr>
              <a:t>INCLUSIÓN Y DIVERSIDAD </a:t>
            </a:r>
          </a:p>
        </p:txBody>
      </p:sp>
      <p:sp>
        <p:nvSpPr>
          <p:cNvPr id="16" name="Freeform: Shape 20">
            <a:extLst>
              <a:ext uri="{FF2B5EF4-FFF2-40B4-BE49-F238E27FC236}">
                <a16:creationId xmlns:a16="http://schemas.microsoft.com/office/drawing/2014/main" id="{7E606F6F-758D-445D-9C4A-A0CEAB6D7683}"/>
              </a:ext>
            </a:extLst>
          </p:cNvPr>
          <p:cNvSpPr>
            <a:spLocks/>
          </p:cNvSpPr>
          <p:nvPr/>
        </p:nvSpPr>
        <p:spPr bwMode="auto">
          <a:xfrm>
            <a:off x="7838855" y="4388595"/>
            <a:ext cx="3453513" cy="1695708"/>
          </a:xfrm>
          <a:custGeom>
            <a:avLst/>
            <a:gdLst>
              <a:gd name="connsiteX0" fmla="*/ 2044671 w 2151063"/>
              <a:gd name="connsiteY0" fmla="*/ 546100 h 1182688"/>
              <a:gd name="connsiteX1" fmla="*/ 2052215 w 2151063"/>
              <a:gd name="connsiteY1" fmla="*/ 567545 h 1182688"/>
              <a:gd name="connsiteX2" fmla="*/ 2064523 w 2151063"/>
              <a:gd name="connsiteY2" fmla="*/ 611628 h 1182688"/>
              <a:gd name="connsiteX3" fmla="*/ 2072464 w 2151063"/>
              <a:gd name="connsiteY3" fmla="*/ 657298 h 1182688"/>
              <a:gd name="connsiteX4" fmla="*/ 2074847 w 2151063"/>
              <a:gd name="connsiteY4" fmla="*/ 704161 h 1182688"/>
              <a:gd name="connsiteX5" fmla="*/ 2073258 w 2151063"/>
              <a:gd name="connsiteY5" fmla="*/ 728386 h 1182688"/>
              <a:gd name="connsiteX6" fmla="*/ 2070876 w 2151063"/>
              <a:gd name="connsiteY6" fmla="*/ 758171 h 1182688"/>
              <a:gd name="connsiteX7" fmla="*/ 2056979 w 2151063"/>
              <a:gd name="connsiteY7" fmla="*/ 813771 h 1182688"/>
              <a:gd name="connsiteX8" fmla="*/ 2034745 w 2151063"/>
              <a:gd name="connsiteY8" fmla="*/ 864207 h 1182688"/>
              <a:gd name="connsiteX9" fmla="*/ 2004966 w 2151063"/>
              <a:gd name="connsiteY9" fmla="*/ 909481 h 1182688"/>
              <a:gd name="connsiteX10" fmla="*/ 1968438 w 2151063"/>
              <a:gd name="connsiteY10" fmla="*/ 949989 h 1182688"/>
              <a:gd name="connsiteX11" fmla="*/ 1926350 w 2151063"/>
              <a:gd name="connsiteY11" fmla="*/ 985731 h 1182688"/>
              <a:gd name="connsiteX12" fmla="*/ 1879102 w 2151063"/>
              <a:gd name="connsiteY12" fmla="*/ 1015913 h 1182688"/>
              <a:gd name="connsiteX13" fmla="*/ 1827882 w 2151063"/>
              <a:gd name="connsiteY13" fmla="*/ 1041330 h 1182688"/>
              <a:gd name="connsiteX14" fmla="*/ 1801280 w 2151063"/>
              <a:gd name="connsiteY14" fmla="*/ 1052053 h 1182688"/>
              <a:gd name="connsiteX15" fmla="*/ 1767928 w 2151063"/>
              <a:gd name="connsiteY15" fmla="*/ 1064364 h 1182688"/>
              <a:gd name="connsiteX16" fmla="*/ 1699239 w 2151063"/>
              <a:gd name="connsiteY16" fmla="*/ 1085015 h 1182688"/>
              <a:gd name="connsiteX17" fmla="*/ 1629358 w 2151063"/>
              <a:gd name="connsiteY17" fmla="*/ 1102092 h 1182688"/>
              <a:gd name="connsiteX18" fmla="*/ 1557889 w 2151063"/>
              <a:gd name="connsiteY18" fmla="*/ 1114801 h 1182688"/>
              <a:gd name="connsiteX19" fmla="*/ 1449892 w 2151063"/>
              <a:gd name="connsiteY19" fmla="*/ 1129892 h 1182688"/>
              <a:gd name="connsiteX20" fmla="*/ 1304969 w 2151063"/>
              <a:gd name="connsiteY20" fmla="*/ 1141012 h 1182688"/>
              <a:gd name="connsiteX21" fmla="*/ 1234692 w 2151063"/>
              <a:gd name="connsiteY21" fmla="*/ 1144189 h 1182688"/>
              <a:gd name="connsiteX22" fmla="*/ 1219604 w 2151063"/>
              <a:gd name="connsiteY22" fmla="*/ 1144586 h 1182688"/>
              <a:gd name="connsiteX23" fmla="*/ 1204913 w 2151063"/>
              <a:gd name="connsiteY23" fmla="*/ 1145380 h 1182688"/>
              <a:gd name="connsiteX24" fmla="*/ 1205310 w 2151063"/>
              <a:gd name="connsiteY24" fmla="*/ 1146969 h 1182688"/>
              <a:gd name="connsiteX25" fmla="*/ 1205310 w 2151063"/>
              <a:gd name="connsiteY25" fmla="*/ 1147763 h 1182688"/>
              <a:gd name="connsiteX26" fmla="*/ 1259309 w 2151063"/>
              <a:gd name="connsiteY26" fmla="*/ 1147366 h 1182688"/>
              <a:gd name="connsiteX27" fmla="*/ 1367306 w 2151063"/>
              <a:gd name="connsiteY27" fmla="*/ 1143792 h 1182688"/>
              <a:gd name="connsiteX28" fmla="*/ 1420908 w 2151063"/>
              <a:gd name="connsiteY28" fmla="*/ 1140615 h 1182688"/>
              <a:gd name="connsiteX29" fmla="*/ 1484832 w 2151063"/>
              <a:gd name="connsiteY29" fmla="*/ 1137040 h 1182688"/>
              <a:gd name="connsiteX30" fmla="*/ 1616256 w 2151063"/>
              <a:gd name="connsiteY30" fmla="*/ 1127906 h 1182688"/>
              <a:gd name="connsiteX31" fmla="*/ 1715915 w 2151063"/>
              <a:gd name="connsiteY31" fmla="*/ 1114404 h 1182688"/>
              <a:gd name="connsiteX32" fmla="*/ 1781031 w 2151063"/>
              <a:gd name="connsiteY32" fmla="*/ 1101298 h 1182688"/>
              <a:gd name="connsiteX33" fmla="*/ 1844558 w 2151063"/>
              <a:gd name="connsiteY33" fmla="*/ 1084618 h 1182688"/>
              <a:gd name="connsiteX34" fmla="*/ 1905307 w 2151063"/>
              <a:gd name="connsiteY34" fmla="*/ 1062379 h 1182688"/>
              <a:gd name="connsiteX35" fmla="*/ 1934291 w 2151063"/>
              <a:gd name="connsiteY35" fmla="*/ 1048876 h 1182688"/>
              <a:gd name="connsiteX36" fmla="*/ 1948982 w 2151063"/>
              <a:gd name="connsiteY36" fmla="*/ 1041727 h 1182688"/>
              <a:gd name="connsiteX37" fmla="*/ 1975584 w 2151063"/>
              <a:gd name="connsiteY37" fmla="*/ 1025445 h 1182688"/>
              <a:gd name="connsiteX38" fmla="*/ 2000201 w 2151063"/>
              <a:gd name="connsiteY38" fmla="*/ 1007176 h 1182688"/>
              <a:gd name="connsiteX39" fmla="*/ 2022436 w 2151063"/>
              <a:gd name="connsiteY39" fmla="*/ 987717 h 1182688"/>
              <a:gd name="connsiteX40" fmla="*/ 2041892 w 2151063"/>
              <a:gd name="connsiteY40" fmla="*/ 966668 h 1182688"/>
              <a:gd name="connsiteX41" fmla="*/ 2059362 w 2151063"/>
              <a:gd name="connsiteY41" fmla="*/ 943635 h 1182688"/>
              <a:gd name="connsiteX42" fmla="*/ 2074450 w 2151063"/>
              <a:gd name="connsiteY42" fmla="*/ 919409 h 1182688"/>
              <a:gd name="connsiteX43" fmla="*/ 2087155 w 2151063"/>
              <a:gd name="connsiteY43" fmla="*/ 893992 h 1182688"/>
              <a:gd name="connsiteX44" fmla="*/ 2097081 w 2151063"/>
              <a:gd name="connsiteY44" fmla="*/ 867781 h 1182688"/>
              <a:gd name="connsiteX45" fmla="*/ 2105419 w 2151063"/>
              <a:gd name="connsiteY45" fmla="*/ 840379 h 1182688"/>
              <a:gd name="connsiteX46" fmla="*/ 2112566 w 2151063"/>
              <a:gd name="connsiteY46" fmla="*/ 797885 h 1182688"/>
              <a:gd name="connsiteX47" fmla="*/ 2112963 w 2151063"/>
              <a:gd name="connsiteY47" fmla="*/ 739109 h 1182688"/>
              <a:gd name="connsiteX48" fmla="*/ 2103831 w 2151063"/>
              <a:gd name="connsiteY48" fmla="*/ 678744 h 1182688"/>
              <a:gd name="connsiteX49" fmla="*/ 2094699 w 2151063"/>
              <a:gd name="connsiteY49" fmla="*/ 648561 h 1182688"/>
              <a:gd name="connsiteX50" fmla="*/ 2084773 w 2151063"/>
              <a:gd name="connsiteY50" fmla="*/ 621159 h 1182688"/>
              <a:gd name="connsiteX51" fmla="*/ 2059362 w 2151063"/>
              <a:gd name="connsiteY51" fmla="*/ 569928 h 1182688"/>
              <a:gd name="connsiteX52" fmla="*/ 233158 w 2151063"/>
              <a:gd name="connsiteY52" fmla="*/ 230187 h 1182688"/>
              <a:gd name="connsiteX53" fmla="*/ 206541 w 2151063"/>
              <a:gd name="connsiteY53" fmla="*/ 244085 h 1182688"/>
              <a:gd name="connsiteX54" fmla="*/ 158870 w 2151063"/>
              <a:gd name="connsiteY54" fmla="*/ 277836 h 1182688"/>
              <a:gd name="connsiteX55" fmla="*/ 117952 w 2151063"/>
              <a:gd name="connsiteY55" fmla="*/ 317146 h 1182688"/>
              <a:gd name="connsiteX56" fmla="*/ 84980 w 2151063"/>
              <a:gd name="connsiteY56" fmla="*/ 362810 h 1182688"/>
              <a:gd name="connsiteX57" fmla="*/ 59953 w 2151063"/>
              <a:gd name="connsiteY57" fmla="*/ 412444 h 1182688"/>
              <a:gd name="connsiteX58" fmla="*/ 43268 w 2151063"/>
              <a:gd name="connsiteY58" fmla="*/ 466446 h 1182688"/>
              <a:gd name="connsiteX59" fmla="*/ 34925 w 2151063"/>
              <a:gd name="connsiteY59" fmla="*/ 523624 h 1182688"/>
              <a:gd name="connsiteX60" fmla="*/ 36117 w 2151063"/>
              <a:gd name="connsiteY60" fmla="*/ 582788 h 1182688"/>
              <a:gd name="connsiteX61" fmla="*/ 40090 w 2151063"/>
              <a:gd name="connsiteY61" fmla="*/ 613363 h 1182688"/>
              <a:gd name="connsiteX62" fmla="*/ 46446 w 2151063"/>
              <a:gd name="connsiteY62" fmla="*/ 643143 h 1182688"/>
              <a:gd name="connsiteX63" fmla="*/ 65117 w 2151063"/>
              <a:gd name="connsiteY63" fmla="*/ 699528 h 1182688"/>
              <a:gd name="connsiteX64" fmla="*/ 91336 w 2151063"/>
              <a:gd name="connsiteY64" fmla="*/ 753133 h 1182688"/>
              <a:gd name="connsiteX65" fmla="*/ 123514 w 2151063"/>
              <a:gd name="connsiteY65" fmla="*/ 802767 h 1182688"/>
              <a:gd name="connsiteX66" fmla="*/ 162446 w 2151063"/>
              <a:gd name="connsiteY66" fmla="*/ 848430 h 1182688"/>
              <a:gd name="connsiteX67" fmla="*/ 205350 w 2151063"/>
              <a:gd name="connsiteY67" fmla="*/ 889726 h 1182688"/>
              <a:gd name="connsiteX68" fmla="*/ 252226 w 2151063"/>
              <a:gd name="connsiteY68" fmla="*/ 927051 h 1182688"/>
              <a:gd name="connsiteX69" fmla="*/ 302281 w 2151063"/>
              <a:gd name="connsiteY69" fmla="*/ 959611 h 1182688"/>
              <a:gd name="connsiteX70" fmla="*/ 328103 w 2151063"/>
              <a:gd name="connsiteY70" fmla="*/ 973906 h 1182688"/>
              <a:gd name="connsiteX71" fmla="*/ 356308 w 2151063"/>
              <a:gd name="connsiteY71" fmla="*/ 988994 h 1182688"/>
              <a:gd name="connsiteX72" fmla="*/ 414706 w 2151063"/>
              <a:gd name="connsiteY72" fmla="*/ 1014010 h 1182688"/>
              <a:gd name="connsiteX73" fmla="*/ 444500 w 2151063"/>
              <a:gd name="connsiteY73" fmla="*/ 1025525 h 1182688"/>
              <a:gd name="connsiteX74" fmla="*/ 419076 w 2151063"/>
              <a:gd name="connsiteY74" fmla="*/ 1013613 h 1182688"/>
              <a:gd name="connsiteX75" fmla="*/ 371007 w 2151063"/>
              <a:gd name="connsiteY75" fmla="*/ 988597 h 1182688"/>
              <a:gd name="connsiteX76" fmla="*/ 347171 w 2151063"/>
              <a:gd name="connsiteY76" fmla="*/ 973906 h 1182688"/>
              <a:gd name="connsiteX77" fmla="*/ 322541 w 2151063"/>
              <a:gd name="connsiteY77" fmla="*/ 958420 h 1182688"/>
              <a:gd name="connsiteX78" fmla="*/ 274473 w 2151063"/>
              <a:gd name="connsiteY78" fmla="*/ 922683 h 1182688"/>
              <a:gd name="connsiteX79" fmla="*/ 229583 w 2151063"/>
              <a:gd name="connsiteY79" fmla="*/ 882579 h 1182688"/>
              <a:gd name="connsiteX80" fmla="*/ 189459 w 2151063"/>
              <a:gd name="connsiteY80" fmla="*/ 838106 h 1182688"/>
              <a:gd name="connsiteX81" fmla="*/ 154103 w 2151063"/>
              <a:gd name="connsiteY81" fmla="*/ 790458 h 1182688"/>
              <a:gd name="connsiteX82" fmla="*/ 124706 w 2151063"/>
              <a:gd name="connsiteY82" fmla="*/ 738838 h 1182688"/>
              <a:gd name="connsiteX83" fmla="*/ 102062 w 2151063"/>
              <a:gd name="connsiteY83" fmla="*/ 683645 h 1182688"/>
              <a:gd name="connsiteX84" fmla="*/ 86966 w 2151063"/>
              <a:gd name="connsiteY84" fmla="*/ 625672 h 1182688"/>
              <a:gd name="connsiteX85" fmla="*/ 83391 w 2151063"/>
              <a:gd name="connsiteY85" fmla="*/ 595892 h 1182688"/>
              <a:gd name="connsiteX86" fmla="*/ 81405 w 2151063"/>
              <a:gd name="connsiteY86" fmla="*/ 569685 h 1182688"/>
              <a:gd name="connsiteX87" fmla="*/ 83391 w 2151063"/>
              <a:gd name="connsiteY87" fmla="*/ 518462 h 1182688"/>
              <a:gd name="connsiteX88" fmla="*/ 92131 w 2151063"/>
              <a:gd name="connsiteY88" fmla="*/ 468828 h 1182688"/>
              <a:gd name="connsiteX89" fmla="*/ 106829 w 2151063"/>
              <a:gd name="connsiteY89" fmla="*/ 419591 h 1182688"/>
              <a:gd name="connsiteX90" fmla="*/ 127089 w 2151063"/>
              <a:gd name="connsiteY90" fmla="*/ 373531 h 1182688"/>
              <a:gd name="connsiteX91" fmla="*/ 152117 w 2151063"/>
              <a:gd name="connsiteY91" fmla="*/ 329058 h 1182688"/>
              <a:gd name="connsiteX92" fmla="*/ 181911 w 2151063"/>
              <a:gd name="connsiteY92" fmla="*/ 287366 h 1182688"/>
              <a:gd name="connsiteX93" fmla="*/ 215281 w 2151063"/>
              <a:gd name="connsiteY93" fmla="*/ 248452 h 1182688"/>
              <a:gd name="connsiteX94" fmla="*/ 950292 w 2151063"/>
              <a:gd name="connsiteY94" fmla="*/ 112712 h 1182688"/>
              <a:gd name="connsiteX95" fmla="*/ 822075 w 2151063"/>
              <a:gd name="connsiteY95" fmla="*/ 115489 h 1182688"/>
              <a:gd name="connsiteX96" fmla="*/ 758561 w 2151063"/>
              <a:gd name="connsiteY96" fmla="*/ 119456 h 1182688"/>
              <a:gd name="connsiteX97" fmla="*/ 705369 w 2151063"/>
              <a:gd name="connsiteY97" fmla="*/ 124217 h 1182688"/>
              <a:gd name="connsiteX98" fmla="*/ 597397 w 2151063"/>
              <a:gd name="connsiteY98" fmla="*/ 136118 h 1182688"/>
              <a:gd name="connsiteX99" fmla="*/ 488631 w 2151063"/>
              <a:gd name="connsiteY99" fmla="*/ 153574 h 1182688"/>
              <a:gd name="connsiteX100" fmla="*/ 381849 w 2151063"/>
              <a:gd name="connsiteY100" fmla="*/ 178170 h 1182688"/>
              <a:gd name="connsiteX101" fmla="*/ 329848 w 2151063"/>
              <a:gd name="connsiteY101" fmla="*/ 193643 h 1182688"/>
              <a:gd name="connsiteX102" fmla="*/ 309206 w 2151063"/>
              <a:gd name="connsiteY102" fmla="*/ 208321 h 1182688"/>
              <a:gd name="connsiteX103" fmla="*/ 270304 w 2151063"/>
              <a:gd name="connsiteY103" fmla="*/ 239662 h 1182688"/>
              <a:gd name="connsiteX104" fmla="*/ 234181 w 2151063"/>
              <a:gd name="connsiteY104" fmla="*/ 274970 h 1182688"/>
              <a:gd name="connsiteX105" fmla="*/ 201631 w 2151063"/>
              <a:gd name="connsiteY105" fmla="*/ 313848 h 1182688"/>
              <a:gd name="connsiteX106" fmla="*/ 186943 w 2151063"/>
              <a:gd name="connsiteY106" fmla="*/ 334874 h 1182688"/>
              <a:gd name="connsiteX107" fmla="*/ 169080 w 2151063"/>
              <a:gd name="connsiteY107" fmla="*/ 362248 h 1182688"/>
              <a:gd name="connsiteX108" fmla="*/ 142087 w 2151063"/>
              <a:gd name="connsiteY108" fmla="*/ 418185 h 1182688"/>
              <a:gd name="connsiteX109" fmla="*/ 124621 w 2151063"/>
              <a:gd name="connsiteY109" fmla="*/ 475709 h 1182688"/>
              <a:gd name="connsiteX110" fmla="*/ 115888 w 2151063"/>
              <a:gd name="connsiteY110" fmla="*/ 534423 h 1182688"/>
              <a:gd name="connsiteX111" fmla="*/ 115888 w 2151063"/>
              <a:gd name="connsiteY111" fmla="*/ 593534 h 1182688"/>
              <a:gd name="connsiteX112" fmla="*/ 125415 w 2151063"/>
              <a:gd name="connsiteY112" fmla="*/ 652249 h 1182688"/>
              <a:gd name="connsiteX113" fmla="*/ 144469 w 2151063"/>
              <a:gd name="connsiteY113" fmla="*/ 709773 h 1182688"/>
              <a:gd name="connsiteX114" fmla="*/ 172256 w 2151063"/>
              <a:gd name="connsiteY114" fmla="*/ 765313 h 1182688"/>
              <a:gd name="connsiteX115" fmla="*/ 189722 w 2151063"/>
              <a:gd name="connsiteY115" fmla="*/ 792290 h 1182688"/>
              <a:gd name="connsiteX116" fmla="*/ 209570 w 2151063"/>
              <a:gd name="connsiteY116" fmla="*/ 818870 h 1182688"/>
              <a:gd name="connsiteX117" fmla="*/ 252044 w 2151063"/>
              <a:gd name="connsiteY117" fmla="*/ 866080 h 1182688"/>
              <a:gd name="connsiteX118" fmla="*/ 300076 w 2151063"/>
              <a:gd name="connsiteY118" fmla="*/ 908132 h 1182688"/>
              <a:gd name="connsiteX119" fmla="*/ 352077 w 2151063"/>
              <a:gd name="connsiteY119" fmla="*/ 944630 h 1182688"/>
              <a:gd name="connsiteX120" fmla="*/ 407651 w 2151063"/>
              <a:gd name="connsiteY120" fmla="*/ 976764 h 1182688"/>
              <a:gd name="connsiteX121" fmla="*/ 465210 w 2151063"/>
              <a:gd name="connsiteY121" fmla="*/ 1004931 h 1182688"/>
              <a:gd name="connsiteX122" fmla="*/ 524754 w 2151063"/>
              <a:gd name="connsiteY122" fmla="*/ 1029131 h 1182688"/>
              <a:gd name="connsiteX123" fmla="*/ 585488 w 2151063"/>
              <a:gd name="connsiteY123" fmla="*/ 1050157 h 1182688"/>
              <a:gd name="connsiteX124" fmla="*/ 616054 w 2151063"/>
              <a:gd name="connsiteY124" fmla="*/ 1059281 h 1182688"/>
              <a:gd name="connsiteX125" fmla="*/ 666467 w 2151063"/>
              <a:gd name="connsiteY125" fmla="*/ 1074753 h 1182688"/>
              <a:gd name="connsiteX126" fmla="*/ 717675 w 2151063"/>
              <a:gd name="connsiteY126" fmla="*/ 1089432 h 1182688"/>
              <a:gd name="connsiteX127" fmla="*/ 795875 w 2151063"/>
              <a:gd name="connsiteY127" fmla="*/ 1098953 h 1182688"/>
              <a:gd name="connsiteX128" fmla="*/ 873282 w 2151063"/>
              <a:gd name="connsiteY128" fmla="*/ 1105697 h 1182688"/>
              <a:gd name="connsiteX129" fmla="*/ 943940 w 2151063"/>
              <a:gd name="connsiteY129" fmla="*/ 1111251 h 1182688"/>
              <a:gd name="connsiteX130" fmla="*/ 1085654 w 2151063"/>
              <a:gd name="connsiteY130" fmla="*/ 1116012 h 1182688"/>
              <a:gd name="connsiteX131" fmla="*/ 1227765 w 2151063"/>
              <a:gd name="connsiteY131" fmla="*/ 1113632 h 1182688"/>
              <a:gd name="connsiteX132" fmla="*/ 1369081 w 2151063"/>
              <a:gd name="connsiteY132" fmla="*/ 1103714 h 1182688"/>
              <a:gd name="connsiteX133" fmla="*/ 1440136 w 2151063"/>
              <a:gd name="connsiteY133" fmla="*/ 1096176 h 1182688"/>
              <a:gd name="connsiteX134" fmla="*/ 1498886 w 2151063"/>
              <a:gd name="connsiteY134" fmla="*/ 1089432 h 1182688"/>
              <a:gd name="connsiteX135" fmla="*/ 1589392 w 2151063"/>
              <a:gd name="connsiteY135" fmla="*/ 1075944 h 1182688"/>
              <a:gd name="connsiteX136" fmla="*/ 1650127 w 2151063"/>
              <a:gd name="connsiteY136" fmla="*/ 1064439 h 1182688"/>
              <a:gd name="connsiteX137" fmla="*/ 1709670 w 2151063"/>
              <a:gd name="connsiteY137" fmla="*/ 1050554 h 1182688"/>
              <a:gd name="connsiteX138" fmla="*/ 1768420 w 2151063"/>
              <a:gd name="connsiteY138" fmla="*/ 1032701 h 1182688"/>
              <a:gd name="connsiteX139" fmla="*/ 1824391 w 2151063"/>
              <a:gd name="connsiteY139" fmla="*/ 1010088 h 1182688"/>
              <a:gd name="connsiteX140" fmla="*/ 1877980 w 2151063"/>
              <a:gd name="connsiteY140" fmla="*/ 981921 h 1182688"/>
              <a:gd name="connsiteX141" fmla="*/ 1902988 w 2151063"/>
              <a:gd name="connsiteY141" fmla="*/ 965259 h 1182688"/>
              <a:gd name="connsiteX142" fmla="*/ 1916485 w 2151063"/>
              <a:gd name="connsiteY142" fmla="*/ 956135 h 1182688"/>
              <a:gd name="connsiteX143" fmla="*/ 1941890 w 2151063"/>
              <a:gd name="connsiteY143" fmla="*/ 935109 h 1182688"/>
              <a:gd name="connsiteX144" fmla="*/ 1963723 w 2151063"/>
              <a:gd name="connsiteY144" fmla="*/ 912099 h 1182688"/>
              <a:gd name="connsiteX145" fmla="*/ 1982777 w 2151063"/>
              <a:gd name="connsiteY145" fmla="*/ 887899 h 1182688"/>
              <a:gd name="connsiteX146" fmla="*/ 1999449 w 2151063"/>
              <a:gd name="connsiteY146" fmla="*/ 862113 h 1182688"/>
              <a:gd name="connsiteX147" fmla="*/ 2013342 w 2151063"/>
              <a:gd name="connsiteY147" fmla="*/ 834739 h 1182688"/>
              <a:gd name="connsiteX148" fmla="*/ 2024457 w 2151063"/>
              <a:gd name="connsiteY148" fmla="*/ 806572 h 1182688"/>
              <a:gd name="connsiteX149" fmla="*/ 2032793 w 2151063"/>
              <a:gd name="connsiteY149" fmla="*/ 777612 h 1182688"/>
              <a:gd name="connsiteX150" fmla="*/ 2038351 w 2151063"/>
              <a:gd name="connsiteY150" fmla="*/ 747858 h 1182688"/>
              <a:gd name="connsiteX151" fmla="*/ 2041526 w 2151063"/>
              <a:gd name="connsiteY151" fmla="*/ 717707 h 1182688"/>
              <a:gd name="connsiteX152" fmla="*/ 2041526 w 2151063"/>
              <a:gd name="connsiteY152" fmla="*/ 671291 h 1182688"/>
              <a:gd name="connsiteX153" fmla="*/ 2032396 w 2151063"/>
              <a:gd name="connsiteY153" fmla="*/ 609403 h 1182688"/>
              <a:gd name="connsiteX154" fmla="*/ 2013342 w 2151063"/>
              <a:gd name="connsiteY154" fmla="*/ 548705 h 1182688"/>
              <a:gd name="connsiteX155" fmla="*/ 1999846 w 2151063"/>
              <a:gd name="connsiteY155" fmla="*/ 519745 h 1182688"/>
              <a:gd name="connsiteX156" fmla="*/ 1988731 w 2151063"/>
              <a:gd name="connsiteY156" fmla="*/ 497925 h 1182688"/>
              <a:gd name="connsiteX157" fmla="*/ 1962929 w 2151063"/>
              <a:gd name="connsiteY157" fmla="*/ 456667 h 1182688"/>
              <a:gd name="connsiteX158" fmla="*/ 1948241 w 2151063"/>
              <a:gd name="connsiteY158" fmla="*/ 437227 h 1182688"/>
              <a:gd name="connsiteX159" fmla="*/ 1925615 w 2151063"/>
              <a:gd name="connsiteY159" fmla="*/ 417788 h 1182688"/>
              <a:gd name="connsiteX160" fmla="*/ 1877980 w 2151063"/>
              <a:gd name="connsiteY160" fmla="*/ 381687 h 1182688"/>
              <a:gd name="connsiteX161" fmla="*/ 1827963 w 2151063"/>
              <a:gd name="connsiteY161" fmla="*/ 348759 h 1182688"/>
              <a:gd name="connsiteX162" fmla="*/ 1776756 w 2151063"/>
              <a:gd name="connsiteY162" fmla="*/ 319005 h 1182688"/>
              <a:gd name="connsiteX163" fmla="*/ 1750954 w 2151063"/>
              <a:gd name="connsiteY163" fmla="*/ 305120 h 1182688"/>
              <a:gd name="connsiteX164" fmla="*/ 1722373 w 2151063"/>
              <a:gd name="connsiteY164" fmla="*/ 290838 h 1182688"/>
              <a:gd name="connsiteX165" fmla="*/ 1664417 w 2151063"/>
              <a:gd name="connsiteY165" fmla="*/ 263068 h 1182688"/>
              <a:gd name="connsiteX166" fmla="*/ 1575896 w 2151063"/>
              <a:gd name="connsiteY166" fmla="*/ 225777 h 1182688"/>
              <a:gd name="connsiteX167" fmla="*/ 1454824 w 2151063"/>
              <a:gd name="connsiteY167" fmla="*/ 185708 h 1182688"/>
              <a:gd name="connsiteX168" fmla="*/ 1330973 w 2151063"/>
              <a:gd name="connsiteY168" fmla="*/ 154367 h 1182688"/>
              <a:gd name="connsiteX169" fmla="*/ 1205535 w 2151063"/>
              <a:gd name="connsiteY169" fmla="*/ 132548 h 1182688"/>
              <a:gd name="connsiteX170" fmla="*/ 1077715 w 2151063"/>
              <a:gd name="connsiteY170" fmla="*/ 118663 h 1182688"/>
              <a:gd name="connsiteX171" fmla="*/ 970360 w 2151063"/>
              <a:gd name="connsiteY171" fmla="*/ 31750 h 1182688"/>
              <a:gd name="connsiteX172" fmla="*/ 905670 w 2151063"/>
              <a:gd name="connsiteY172" fmla="*/ 32146 h 1182688"/>
              <a:gd name="connsiteX173" fmla="*/ 840582 w 2151063"/>
              <a:gd name="connsiteY173" fmla="*/ 35712 h 1182688"/>
              <a:gd name="connsiteX174" fmla="*/ 775891 w 2151063"/>
              <a:gd name="connsiteY174" fmla="*/ 41654 h 1182688"/>
              <a:gd name="connsiteX175" fmla="*/ 711994 w 2151063"/>
              <a:gd name="connsiteY175" fmla="*/ 51559 h 1182688"/>
              <a:gd name="connsiteX176" fmla="*/ 648098 w 2151063"/>
              <a:gd name="connsiteY176" fmla="*/ 64236 h 1182688"/>
              <a:gd name="connsiteX177" fmla="*/ 616744 w 2151063"/>
              <a:gd name="connsiteY177" fmla="*/ 71764 h 1182688"/>
              <a:gd name="connsiteX178" fmla="*/ 574279 w 2151063"/>
              <a:gd name="connsiteY178" fmla="*/ 82856 h 1182688"/>
              <a:gd name="connsiteX179" fmla="*/ 490538 w 2151063"/>
              <a:gd name="connsiteY179" fmla="*/ 110985 h 1182688"/>
              <a:gd name="connsiteX180" fmla="*/ 449263 w 2151063"/>
              <a:gd name="connsiteY180" fmla="*/ 128020 h 1182688"/>
              <a:gd name="connsiteX181" fmla="*/ 508794 w 2151063"/>
              <a:gd name="connsiteY181" fmla="*/ 115739 h 1182688"/>
              <a:gd name="connsiteX182" fmla="*/ 629048 w 2151063"/>
              <a:gd name="connsiteY182" fmla="*/ 96326 h 1182688"/>
              <a:gd name="connsiteX183" fmla="*/ 750491 w 2151063"/>
              <a:gd name="connsiteY183" fmla="*/ 83253 h 1182688"/>
              <a:gd name="connsiteX184" fmla="*/ 872729 w 2151063"/>
              <a:gd name="connsiteY184" fmla="*/ 77310 h 1182688"/>
              <a:gd name="connsiteX185" fmla="*/ 933451 w 2151063"/>
              <a:gd name="connsiteY185" fmla="*/ 76914 h 1182688"/>
              <a:gd name="connsiteX186" fmla="*/ 1003301 w 2151063"/>
              <a:gd name="connsiteY186" fmla="*/ 77706 h 1182688"/>
              <a:gd name="connsiteX187" fmla="*/ 1142207 w 2151063"/>
              <a:gd name="connsiteY187" fmla="*/ 87611 h 1182688"/>
              <a:gd name="connsiteX188" fmla="*/ 1245395 w 2151063"/>
              <a:gd name="connsiteY188" fmla="*/ 101873 h 1182688"/>
              <a:gd name="connsiteX189" fmla="*/ 1314451 w 2151063"/>
              <a:gd name="connsiteY189" fmla="*/ 114154 h 1182688"/>
              <a:gd name="connsiteX190" fmla="*/ 1382317 w 2151063"/>
              <a:gd name="connsiteY190" fmla="*/ 129209 h 1182688"/>
              <a:gd name="connsiteX191" fmla="*/ 1449785 w 2151063"/>
              <a:gd name="connsiteY191" fmla="*/ 146640 h 1182688"/>
              <a:gd name="connsiteX192" fmla="*/ 1483123 w 2151063"/>
              <a:gd name="connsiteY192" fmla="*/ 156148 h 1182688"/>
              <a:gd name="connsiteX193" fmla="*/ 1547417 w 2151063"/>
              <a:gd name="connsiteY193" fmla="*/ 176750 h 1182688"/>
              <a:gd name="connsiteX194" fmla="*/ 1643064 w 2151063"/>
              <a:gd name="connsiteY194" fmla="*/ 213197 h 1182688"/>
              <a:gd name="connsiteX195" fmla="*/ 1705770 w 2151063"/>
              <a:gd name="connsiteY195" fmla="*/ 240533 h 1182688"/>
              <a:gd name="connsiteX196" fmla="*/ 1736726 w 2151063"/>
              <a:gd name="connsiteY196" fmla="*/ 255588 h 1182688"/>
              <a:gd name="connsiteX197" fmla="*/ 1709342 w 2151063"/>
              <a:gd name="connsiteY197" fmla="*/ 238949 h 1182688"/>
              <a:gd name="connsiteX198" fmla="*/ 1653382 w 2151063"/>
              <a:gd name="connsiteY198" fmla="*/ 208047 h 1182688"/>
              <a:gd name="connsiteX199" fmla="*/ 1625601 w 2151063"/>
              <a:gd name="connsiteY199" fmla="*/ 193785 h 1182688"/>
              <a:gd name="connsiteX200" fmla="*/ 1596232 w 2151063"/>
              <a:gd name="connsiteY200" fmla="*/ 179523 h 1182688"/>
              <a:gd name="connsiteX201" fmla="*/ 1537495 w 2151063"/>
              <a:gd name="connsiteY201" fmla="*/ 152583 h 1182688"/>
              <a:gd name="connsiteX202" fmla="*/ 1477567 w 2151063"/>
              <a:gd name="connsiteY202" fmla="*/ 128416 h 1182688"/>
              <a:gd name="connsiteX203" fmla="*/ 1416448 w 2151063"/>
              <a:gd name="connsiteY203" fmla="*/ 107023 h 1182688"/>
              <a:gd name="connsiteX204" fmla="*/ 1354139 w 2151063"/>
              <a:gd name="connsiteY204" fmla="*/ 88007 h 1182688"/>
              <a:gd name="connsiteX205" fmla="*/ 1291432 w 2151063"/>
              <a:gd name="connsiteY205" fmla="*/ 72160 h 1182688"/>
              <a:gd name="connsiteX206" fmla="*/ 1227932 w 2151063"/>
              <a:gd name="connsiteY206" fmla="*/ 58294 h 1182688"/>
              <a:gd name="connsiteX207" fmla="*/ 1163638 w 2151063"/>
              <a:gd name="connsiteY207" fmla="*/ 47597 h 1182688"/>
              <a:gd name="connsiteX208" fmla="*/ 1099345 w 2151063"/>
              <a:gd name="connsiteY208" fmla="*/ 39277 h 1182688"/>
              <a:gd name="connsiteX209" fmla="*/ 1034654 w 2151063"/>
              <a:gd name="connsiteY209" fmla="*/ 34127 h 1182688"/>
              <a:gd name="connsiteX210" fmla="*/ 976240 w 2151063"/>
              <a:gd name="connsiteY210" fmla="*/ 0 h 1182688"/>
              <a:gd name="connsiteX211" fmla="*/ 1045347 w 2151063"/>
              <a:gd name="connsiteY211" fmla="*/ 3172 h 1182688"/>
              <a:gd name="connsiteX212" fmla="*/ 1114851 w 2151063"/>
              <a:gd name="connsiteY212" fmla="*/ 8723 h 1182688"/>
              <a:gd name="connsiteX213" fmla="*/ 1183959 w 2151063"/>
              <a:gd name="connsiteY213" fmla="*/ 18238 h 1182688"/>
              <a:gd name="connsiteX214" fmla="*/ 1252669 w 2151063"/>
              <a:gd name="connsiteY214" fmla="*/ 30529 h 1182688"/>
              <a:gd name="connsiteX215" fmla="*/ 1321379 w 2151063"/>
              <a:gd name="connsiteY215" fmla="*/ 45198 h 1182688"/>
              <a:gd name="connsiteX216" fmla="*/ 1389295 w 2151063"/>
              <a:gd name="connsiteY216" fmla="*/ 63833 h 1182688"/>
              <a:gd name="connsiteX217" fmla="*/ 1455622 w 2151063"/>
              <a:gd name="connsiteY217" fmla="*/ 85242 h 1182688"/>
              <a:gd name="connsiteX218" fmla="*/ 1521154 w 2151063"/>
              <a:gd name="connsiteY218" fmla="*/ 109427 h 1182688"/>
              <a:gd name="connsiteX219" fmla="*/ 1585496 w 2151063"/>
              <a:gd name="connsiteY219" fmla="*/ 136784 h 1182688"/>
              <a:gd name="connsiteX220" fmla="*/ 1647851 w 2151063"/>
              <a:gd name="connsiteY220" fmla="*/ 166916 h 1182688"/>
              <a:gd name="connsiteX221" fmla="*/ 1707823 w 2151063"/>
              <a:gd name="connsiteY221" fmla="*/ 200617 h 1182688"/>
              <a:gd name="connsiteX222" fmla="*/ 1766604 w 2151063"/>
              <a:gd name="connsiteY222" fmla="*/ 237093 h 1182688"/>
              <a:gd name="connsiteX223" fmla="*/ 1822605 w 2151063"/>
              <a:gd name="connsiteY223" fmla="*/ 275947 h 1182688"/>
              <a:gd name="connsiteX224" fmla="*/ 1849613 w 2151063"/>
              <a:gd name="connsiteY224" fmla="*/ 296961 h 1182688"/>
              <a:gd name="connsiteX225" fmla="*/ 1875826 w 2151063"/>
              <a:gd name="connsiteY225" fmla="*/ 317974 h 1182688"/>
              <a:gd name="connsiteX226" fmla="*/ 1924280 w 2151063"/>
              <a:gd name="connsiteY226" fmla="*/ 364362 h 1182688"/>
              <a:gd name="connsiteX227" fmla="*/ 1946919 w 2151063"/>
              <a:gd name="connsiteY227" fmla="*/ 388943 h 1182688"/>
              <a:gd name="connsiteX228" fmla="*/ 1957642 w 2151063"/>
              <a:gd name="connsiteY228" fmla="*/ 398458 h 1182688"/>
              <a:gd name="connsiteX229" fmla="*/ 1968366 w 2151063"/>
              <a:gd name="connsiteY229" fmla="*/ 407577 h 1182688"/>
              <a:gd name="connsiteX230" fmla="*/ 1991004 w 2151063"/>
              <a:gd name="connsiteY230" fmla="*/ 428194 h 1182688"/>
              <a:gd name="connsiteX231" fmla="*/ 2032707 w 2151063"/>
              <a:gd name="connsiteY231" fmla="*/ 472203 h 1182688"/>
              <a:gd name="connsiteX232" fmla="*/ 2069247 w 2151063"/>
              <a:gd name="connsiteY232" fmla="*/ 520177 h 1182688"/>
              <a:gd name="connsiteX233" fmla="*/ 2100226 w 2151063"/>
              <a:gd name="connsiteY233" fmla="*/ 572115 h 1182688"/>
              <a:gd name="connsiteX234" fmla="*/ 2124850 w 2151063"/>
              <a:gd name="connsiteY234" fmla="*/ 626432 h 1182688"/>
              <a:gd name="connsiteX235" fmla="*/ 2142325 w 2151063"/>
              <a:gd name="connsiteY235" fmla="*/ 683525 h 1182688"/>
              <a:gd name="connsiteX236" fmla="*/ 2151063 w 2151063"/>
              <a:gd name="connsiteY236" fmla="*/ 742600 h 1182688"/>
              <a:gd name="connsiteX237" fmla="*/ 2151063 w 2151063"/>
              <a:gd name="connsiteY237" fmla="*/ 803261 h 1182688"/>
              <a:gd name="connsiteX238" fmla="*/ 2147091 w 2151063"/>
              <a:gd name="connsiteY238" fmla="*/ 834186 h 1182688"/>
              <a:gd name="connsiteX239" fmla="*/ 2144311 w 2151063"/>
              <a:gd name="connsiteY239" fmla="*/ 848855 h 1182688"/>
              <a:gd name="connsiteX240" fmla="*/ 2136765 w 2151063"/>
              <a:gd name="connsiteY240" fmla="*/ 878195 h 1182688"/>
              <a:gd name="connsiteX241" fmla="*/ 2126439 w 2151063"/>
              <a:gd name="connsiteY241" fmla="*/ 905551 h 1182688"/>
              <a:gd name="connsiteX242" fmla="*/ 2114524 w 2151063"/>
              <a:gd name="connsiteY242" fmla="*/ 931322 h 1182688"/>
              <a:gd name="connsiteX243" fmla="*/ 2092282 w 2151063"/>
              <a:gd name="connsiteY243" fmla="*/ 966609 h 1182688"/>
              <a:gd name="connsiteX244" fmla="*/ 2055743 w 2151063"/>
              <a:gd name="connsiteY244" fmla="*/ 1008239 h 1182688"/>
              <a:gd name="connsiteX245" fmla="*/ 2013246 w 2151063"/>
              <a:gd name="connsiteY245" fmla="*/ 1043921 h 1182688"/>
              <a:gd name="connsiteX246" fmla="*/ 1964791 w 2151063"/>
              <a:gd name="connsiteY246" fmla="*/ 1074054 h 1182688"/>
              <a:gd name="connsiteX247" fmla="*/ 1912762 w 2151063"/>
              <a:gd name="connsiteY247" fmla="*/ 1098239 h 1182688"/>
              <a:gd name="connsiteX248" fmla="*/ 1857556 w 2151063"/>
              <a:gd name="connsiteY248" fmla="*/ 1117666 h 1182688"/>
              <a:gd name="connsiteX249" fmla="*/ 1829754 w 2151063"/>
              <a:gd name="connsiteY249" fmla="*/ 1125596 h 1182688"/>
              <a:gd name="connsiteX250" fmla="*/ 1792817 w 2151063"/>
              <a:gd name="connsiteY250" fmla="*/ 1134318 h 1182688"/>
              <a:gd name="connsiteX251" fmla="*/ 1717753 w 2151063"/>
              <a:gd name="connsiteY251" fmla="*/ 1148988 h 1182688"/>
              <a:gd name="connsiteX252" fmla="*/ 1641894 w 2151063"/>
              <a:gd name="connsiteY252" fmla="*/ 1160882 h 1182688"/>
              <a:gd name="connsiteX253" fmla="*/ 1565240 w 2151063"/>
              <a:gd name="connsiteY253" fmla="*/ 1169208 h 1182688"/>
              <a:gd name="connsiteX254" fmla="*/ 1450061 w 2151063"/>
              <a:gd name="connsiteY254" fmla="*/ 1177930 h 1182688"/>
              <a:gd name="connsiteX255" fmla="*/ 1295960 w 2151063"/>
              <a:gd name="connsiteY255" fmla="*/ 1181895 h 1182688"/>
              <a:gd name="connsiteX256" fmla="*/ 1219704 w 2151063"/>
              <a:gd name="connsiteY256" fmla="*/ 1182688 h 1182688"/>
              <a:gd name="connsiteX257" fmla="*/ 1137093 w 2151063"/>
              <a:gd name="connsiteY257" fmla="*/ 1182688 h 1182688"/>
              <a:gd name="connsiteX258" fmla="*/ 971076 w 2151063"/>
              <a:gd name="connsiteY258" fmla="*/ 1177930 h 1182688"/>
              <a:gd name="connsiteX259" fmla="*/ 723243 w 2151063"/>
              <a:gd name="connsiteY259" fmla="*/ 1163657 h 1182688"/>
              <a:gd name="connsiteX260" fmla="*/ 558021 w 2151063"/>
              <a:gd name="connsiteY260" fmla="*/ 1150177 h 1182688"/>
              <a:gd name="connsiteX261" fmla="*/ 552064 w 2151063"/>
              <a:gd name="connsiteY261" fmla="*/ 1148988 h 1182688"/>
              <a:gd name="connsiteX262" fmla="*/ 546504 w 2151063"/>
              <a:gd name="connsiteY262" fmla="*/ 1141851 h 1182688"/>
              <a:gd name="connsiteX263" fmla="*/ 546504 w 2151063"/>
              <a:gd name="connsiteY263" fmla="*/ 1132732 h 1182688"/>
              <a:gd name="connsiteX264" fmla="*/ 552064 w 2151063"/>
              <a:gd name="connsiteY264" fmla="*/ 1125992 h 1182688"/>
              <a:gd name="connsiteX265" fmla="*/ 558021 w 2151063"/>
              <a:gd name="connsiteY265" fmla="*/ 1125596 h 1182688"/>
              <a:gd name="connsiteX266" fmla="*/ 679555 w 2151063"/>
              <a:gd name="connsiteY266" fmla="*/ 1131146 h 1182688"/>
              <a:gd name="connsiteX267" fmla="*/ 801486 w 2151063"/>
              <a:gd name="connsiteY267" fmla="*/ 1136697 h 1182688"/>
              <a:gd name="connsiteX268" fmla="*/ 774081 w 2151063"/>
              <a:gd name="connsiteY268" fmla="*/ 1130750 h 1182688"/>
              <a:gd name="connsiteX269" fmla="*/ 747471 w 2151063"/>
              <a:gd name="connsiteY269" fmla="*/ 1124010 h 1182688"/>
              <a:gd name="connsiteX270" fmla="*/ 680349 w 2151063"/>
              <a:gd name="connsiteY270" fmla="*/ 1114494 h 1182688"/>
              <a:gd name="connsiteX271" fmla="*/ 614419 w 2151063"/>
              <a:gd name="connsiteY271" fmla="*/ 1102996 h 1182688"/>
              <a:gd name="connsiteX272" fmla="*/ 581057 w 2151063"/>
              <a:gd name="connsiteY272" fmla="*/ 1096256 h 1182688"/>
              <a:gd name="connsiteX273" fmla="*/ 515127 w 2151063"/>
              <a:gd name="connsiteY273" fmla="*/ 1079604 h 1182688"/>
              <a:gd name="connsiteX274" fmla="*/ 450389 w 2151063"/>
              <a:gd name="connsiteY274" fmla="*/ 1060177 h 1182688"/>
              <a:gd name="connsiteX275" fmla="*/ 386445 w 2151063"/>
              <a:gd name="connsiteY275" fmla="*/ 1036388 h 1182688"/>
              <a:gd name="connsiteX276" fmla="*/ 325281 w 2151063"/>
              <a:gd name="connsiteY276" fmla="*/ 1007842 h 1182688"/>
              <a:gd name="connsiteX277" fmla="*/ 266500 w 2151063"/>
              <a:gd name="connsiteY277" fmla="*/ 974935 h 1182688"/>
              <a:gd name="connsiteX278" fmla="*/ 210896 w 2151063"/>
              <a:gd name="connsiteY278" fmla="*/ 936476 h 1182688"/>
              <a:gd name="connsiteX279" fmla="*/ 159265 w 2151063"/>
              <a:gd name="connsiteY279" fmla="*/ 891675 h 1182688"/>
              <a:gd name="connsiteX280" fmla="*/ 135832 w 2151063"/>
              <a:gd name="connsiteY280" fmla="*/ 867093 h 1182688"/>
              <a:gd name="connsiteX281" fmla="*/ 116370 w 2151063"/>
              <a:gd name="connsiteY281" fmla="*/ 844891 h 1182688"/>
              <a:gd name="connsiteX282" fmla="*/ 80625 w 2151063"/>
              <a:gd name="connsiteY282" fmla="*/ 797710 h 1182688"/>
              <a:gd name="connsiteX283" fmla="*/ 50838 w 2151063"/>
              <a:gd name="connsiteY283" fmla="*/ 746564 h 1182688"/>
              <a:gd name="connsiteX284" fmla="*/ 27802 w 2151063"/>
              <a:gd name="connsiteY284" fmla="*/ 693833 h 1182688"/>
              <a:gd name="connsiteX285" fmla="*/ 11121 w 2151063"/>
              <a:gd name="connsiteY285" fmla="*/ 638326 h 1182688"/>
              <a:gd name="connsiteX286" fmla="*/ 1589 w 2151063"/>
              <a:gd name="connsiteY286" fmla="*/ 581234 h 1182688"/>
              <a:gd name="connsiteX287" fmla="*/ 0 w 2151063"/>
              <a:gd name="connsiteY287" fmla="*/ 523348 h 1182688"/>
              <a:gd name="connsiteX288" fmla="*/ 7149 w 2151063"/>
              <a:gd name="connsiteY288" fmla="*/ 464273 h 1182688"/>
              <a:gd name="connsiteX289" fmla="*/ 14298 w 2151063"/>
              <a:gd name="connsiteY289" fmla="*/ 434934 h 1182688"/>
              <a:gd name="connsiteX290" fmla="*/ 22639 w 2151063"/>
              <a:gd name="connsiteY290" fmla="*/ 406388 h 1182688"/>
              <a:gd name="connsiteX291" fmla="*/ 45674 w 2151063"/>
              <a:gd name="connsiteY291" fmla="*/ 355639 h 1182688"/>
              <a:gd name="connsiteX292" fmla="*/ 75065 w 2151063"/>
              <a:gd name="connsiteY292" fmla="*/ 311630 h 1182688"/>
              <a:gd name="connsiteX293" fmla="*/ 110413 w 2151063"/>
              <a:gd name="connsiteY293" fmla="*/ 272776 h 1182688"/>
              <a:gd name="connsiteX294" fmla="*/ 150527 w 2151063"/>
              <a:gd name="connsiteY294" fmla="*/ 239868 h 1182688"/>
              <a:gd name="connsiteX295" fmla="*/ 195407 w 2151063"/>
              <a:gd name="connsiteY295" fmla="*/ 211718 h 1182688"/>
              <a:gd name="connsiteX296" fmla="*/ 243861 w 2151063"/>
              <a:gd name="connsiteY296" fmla="*/ 188723 h 1182688"/>
              <a:gd name="connsiteX297" fmla="*/ 294699 w 2151063"/>
              <a:gd name="connsiteY297" fmla="*/ 168502 h 1182688"/>
              <a:gd name="connsiteX298" fmla="*/ 320912 w 2151063"/>
              <a:gd name="connsiteY298" fmla="*/ 160573 h 1182688"/>
              <a:gd name="connsiteX299" fmla="*/ 348317 w 2151063"/>
              <a:gd name="connsiteY299" fmla="*/ 143524 h 1182688"/>
              <a:gd name="connsiteX300" fmla="*/ 404317 w 2151063"/>
              <a:gd name="connsiteY300" fmla="*/ 112599 h 1182688"/>
              <a:gd name="connsiteX301" fmla="*/ 462701 w 2151063"/>
              <a:gd name="connsiteY301" fmla="*/ 86432 h 1182688"/>
              <a:gd name="connsiteX302" fmla="*/ 523468 w 2151063"/>
              <a:gd name="connsiteY302" fmla="*/ 64229 h 1182688"/>
              <a:gd name="connsiteX303" fmla="*/ 585029 w 2151063"/>
              <a:gd name="connsiteY303" fmla="*/ 45991 h 1182688"/>
              <a:gd name="connsiteX304" fmla="*/ 647781 w 2151063"/>
              <a:gd name="connsiteY304" fmla="*/ 30925 h 1182688"/>
              <a:gd name="connsiteX305" fmla="*/ 711328 w 2151063"/>
              <a:gd name="connsiteY305" fmla="*/ 19427 h 1182688"/>
              <a:gd name="connsiteX306" fmla="*/ 774478 w 2151063"/>
              <a:gd name="connsiteY306" fmla="*/ 10308 h 1182688"/>
              <a:gd name="connsiteX307" fmla="*/ 805854 w 2151063"/>
              <a:gd name="connsiteY307" fmla="*/ 7137 h 1182688"/>
              <a:gd name="connsiteX308" fmla="*/ 839614 w 2151063"/>
              <a:gd name="connsiteY308" fmla="*/ 4361 h 1182688"/>
              <a:gd name="connsiteX309" fmla="*/ 907927 w 2151063"/>
              <a:gd name="connsiteY309" fmla="*/ 396 h 11826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  <a:cxn ang="0">
                <a:pos x="connsiteX291" y="connsiteY291"/>
              </a:cxn>
              <a:cxn ang="0">
                <a:pos x="connsiteX292" y="connsiteY292"/>
              </a:cxn>
              <a:cxn ang="0">
                <a:pos x="connsiteX293" y="connsiteY293"/>
              </a:cxn>
              <a:cxn ang="0">
                <a:pos x="connsiteX294" y="connsiteY294"/>
              </a:cxn>
              <a:cxn ang="0">
                <a:pos x="connsiteX295" y="connsiteY295"/>
              </a:cxn>
              <a:cxn ang="0">
                <a:pos x="connsiteX296" y="connsiteY296"/>
              </a:cxn>
              <a:cxn ang="0">
                <a:pos x="connsiteX297" y="connsiteY297"/>
              </a:cxn>
              <a:cxn ang="0">
                <a:pos x="connsiteX298" y="connsiteY298"/>
              </a:cxn>
              <a:cxn ang="0">
                <a:pos x="connsiteX299" y="connsiteY299"/>
              </a:cxn>
              <a:cxn ang="0">
                <a:pos x="connsiteX300" y="connsiteY300"/>
              </a:cxn>
              <a:cxn ang="0">
                <a:pos x="connsiteX301" y="connsiteY301"/>
              </a:cxn>
              <a:cxn ang="0">
                <a:pos x="connsiteX302" y="connsiteY302"/>
              </a:cxn>
              <a:cxn ang="0">
                <a:pos x="connsiteX303" y="connsiteY303"/>
              </a:cxn>
              <a:cxn ang="0">
                <a:pos x="connsiteX304" y="connsiteY304"/>
              </a:cxn>
              <a:cxn ang="0">
                <a:pos x="connsiteX305" y="connsiteY305"/>
              </a:cxn>
              <a:cxn ang="0">
                <a:pos x="connsiteX306" y="connsiteY306"/>
              </a:cxn>
              <a:cxn ang="0">
                <a:pos x="connsiteX307" y="connsiteY307"/>
              </a:cxn>
              <a:cxn ang="0">
                <a:pos x="connsiteX308" y="connsiteY308"/>
              </a:cxn>
              <a:cxn ang="0">
                <a:pos x="connsiteX309" y="connsiteY309"/>
              </a:cxn>
            </a:cxnLst>
            <a:rect l="l" t="t" r="r" b="b"/>
            <a:pathLst>
              <a:path w="2151063" h="1182688">
                <a:moveTo>
                  <a:pt x="2044671" y="546100"/>
                </a:moveTo>
                <a:lnTo>
                  <a:pt x="2052215" y="567545"/>
                </a:lnTo>
                <a:lnTo>
                  <a:pt x="2064523" y="611628"/>
                </a:lnTo>
                <a:lnTo>
                  <a:pt x="2072464" y="657298"/>
                </a:lnTo>
                <a:lnTo>
                  <a:pt x="2074847" y="704161"/>
                </a:lnTo>
                <a:lnTo>
                  <a:pt x="2073258" y="728386"/>
                </a:lnTo>
                <a:lnTo>
                  <a:pt x="2070876" y="758171"/>
                </a:lnTo>
                <a:lnTo>
                  <a:pt x="2056979" y="813771"/>
                </a:lnTo>
                <a:lnTo>
                  <a:pt x="2034745" y="864207"/>
                </a:lnTo>
                <a:lnTo>
                  <a:pt x="2004966" y="909481"/>
                </a:lnTo>
                <a:lnTo>
                  <a:pt x="1968438" y="949989"/>
                </a:lnTo>
                <a:lnTo>
                  <a:pt x="1926350" y="985731"/>
                </a:lnTo>
                <a:lnTo>
                  <a:pt x="1879102" y="1015913"/>
                </a:lnTo>
                <a:lnTo>
                  <a:pt x="1827882" y="1041330"/>
                </a:lnTo>
                <a:lnTo>
                  <a:pt x="1801280" y="1052053"/>
                </a:lnTo>
                <a:lnTo>
                  <a:pt x="1767928" y="1064364"/>
                </a:lnTo>
                <a:lnTo>
                  <a:pt x="1699239" y="1085015"/>
                </a:lnTo>
                <a:lnTo>
                  <a:pt x="1629358" y="1102092"/>
                </a:lnTo>
                <a:lnTo>
                  <a:pt x="1557889" y="1114801"/>
                </a:lnTo>
                <a:lnTo>
                  <a:pt x="1449892" y="1129892"/>
                </a:lnTo>
                <a:lnTo>
                  <a:pt x="1304969" y="1141012"/>
                </a:lnTo>
                <a:lnTo>
                  <a:pt x="1234692" y="1144189"/>
                </a:lnTo>
                <a:lnTo>
                  <a:pt x="1219604" y="1144586"/>
                </a:lnTo>
                <a:lnTo>
                  <a:pt x="1204913" y="1145380"/>
                </a:lnTo>
                <a:lnTo>
                  <a:pt x="1205310" y="1146969"/>
                </a:lnTo>
                <a:lnTo>
                  <a:pt x="1205310" y="1147763"/>
                </a:lnTo>
                <a:lnTo>
                  <a:pt x="1259309" y="1147366"/>
                </a:lnTo>
                <a:lnTo>
                  <a:pt x="1367306" y="1143792"/>
                </a:lnTo>
                <a:lnTo>
                  <a:pt x="1420908" y="1140615"/>
                </a:lnTo>
                <a:lnTo>
                  <a:pt x="1484832" y="1137040"/>
                </a:lnTo>
                <a:lnTo>
                  <a:pt x="1616256" y="1127906"/>
                </a:lnTo>
                <a:lnTo>
                  <a:pt x="1715915" y="1114404"/>
                </a:lnTo>
                <a:lnTo>
                  <a:pt x="1781031" y="1101298"/>
                </a:lnTo>
                <a:lnTo>
                  <a:pt x="1844558" y="1084618"/>
                </a:lnTo>
                <a:lnTo>
                  <a:pt x="1905307" y="1062379"/>
                </a:lnTo>
                <a:lnTo>
                  <a:pt x="1934291" y="1048876"/>
                </a:lnTo>
                <a:lnTo>
                  <a:pt x="1948982" y="1041727"/>
                </a:lnTo>
                <a:lnTo>
                  <a:pt x="1975584" y="1025445"/>
                </a:lnTo>
                <a:lnTo>
                  <a:pt x="2000201" y="1007176"/>
                </a:lnTo>
                <a:lnTo>
                  <a:pt x="2022436" y="987717"/>
                </a:lnTo>
                <a:lnTo>
                  <a:pt x="2041892" y="966668"/>
                </a:lnTo>
                <a:lnTo>
                  <a:pt x="2059362" y="943635"/>
                </a:lnTo>
                <a:lnTo>
                  <a:pt x="2074450" y="919409"/>
                </a:lnTo>
                <a:lnTo>
                  <a:pt x="2087155" y="893992"/>
                </a:lnTo>
                <a:lnTo>
                  <a:pt x="2097081" y="867781"/>
                </a:lnTo>
                <a:lnTo>
                  <a:pt x="2105419" y="840379"/>
                </a:lnTo>
                <a:lnTo>
                  <a:pt x="2112566" y="797885"/>
                </a:lnTo>
                <a:lnTo>
                  <a:pt x="2112963" y="739109"/>
                </a:lnTo>
                <a:lnTo>
                  <a:pt x="2103831" y="678744"/>
                </a:lnTo>
                <a:lnTo>
                  <a:pt x="2094699" y="648561"/>
                </a:lnTo>
                <a:lnTo>
                  <a:pt x="2084773" y="621159"/>
                </a:lnTo>
                <a:lnTo>
                  <a:pt x="2059362" y="569928"/>
                </a:lnTo>
                <a:close/>
                <a:moveTo>
                  <a:pt x="233158" y="230187"/>
                </a:moveTo>
                <a:lnTo>
                  <a:pt x="206541" y="244085"/>
                </a:lnTo>
                <a:lnTo>
                  <a:pt x="158870" y="277836"/>
                </a:lnTo>
                <a:lnTo>
                  <a:pt x="117952" y="317146"/>
                </a:lnTo>
                <a:lnTo>
                  <a:pt x="84980" y="362810"/>
                </a:lnTo>
                <a:lnTo>
                  <a:pt x="59953" y="412444"/>
                </a:lnTo>
                <a:lnTo>
                  <a:pt x="43268" y="466446"/>
                </a:lnTo>
                <a:lnTo>
                  <a:pt x="34925" y="523624"/>
                </a:lnTo>
                <a:lnTo>
                  <a:pt x="36117" y="582788"/>
                </a:lnTo>
                <a:lnTo>
                  <a:pt x="40090" y="613363"/>
                </a:lnTo>
                <a:lnTo>
                  <a:pt x="46446" y="643143"/>
                </a:lnTo>
                <a:lnTo>
                  <a:pt x="65117" y="699528"/>
                </a:lnTo>
                <a:lnTo>
                  <a:pt x="91336" y="753133"/>
                </a:lnTo>
                <a:lnTo>
                  <a:pt x="123514" y="802767"/>
                </a:lnTo>
                <a:lnTo>
                  <a:pt x="162446" y="848430"/>
                </a:lnTo>
                <a:lnTo>
                  <a:pt x="205350" y="889726"/>
                </a:lnTo>
                <a:lnTo>
                  <a:pt x="252226" y="927051"/>
                </a:lnTo>
                <a:lnTo>
                  <a:pt x="302281" y="959611"/>
                </a:lnTo>
                <a:lnTo>
                  <a:pt x="328103" y="973906"/>
                </a:lnTo>
                <a:lnTo>
                  <a:pt x="356308" y="988994"/>
                </a:lnTo>
                <a:lnTo>
                  <a:pt x="414706" y="1014010"/>
                </a:lnTo>
                <a:lnTo>
                  <a:pt x="444500" y="1025525"/>
                </a:lnTo>
                <a:lnTo>
                  <a:pt x="419076" y="1013613"/>
                </a:lnTo>
                <a:lnTo>
                  <a:pt x="371007" y="988597"/>
                </a:lnTo>
                <a:lnTo>
                  <a:pt x="347171" y="973906"/>
                </a:lnTo>
                <a:lnTo>
                  <a:pt x="322541" y="958420"/>
                </a:lnTo>
                <a:lnTo>
                  <a:pt x="274473" y="922683"/>
                </a:lnTo>
                <a:lnTo>
                  <a:pt x="229583" y="882579"/>
                </a:lnTo>
                <a:lnTo>
                  <a:pt x="189459" y="838106"/>
                </a:lnTo>
                <a:lnTo>
                  <a:pt x="154103" y="790458"/>
                </a:lnTo>
                <a:lnTo>
                  <a:pt x="124706" y="738838"/>
                </a:lnTo>
                <a:lnTo>
                  <a:pt x="102062" y="683645"/>
                </a:lnTo>
                <a:lnTo>
                  <a:pt x="86966" y="625672"/>
                </a:lnTo>
                <a:lnTo>
                  <a:pt x="83391" y="595892"/>
                </a:lnTo>
                <a:lnTo>
                  <a:pt x="81405" y="569685"/>
                </a:lnTo>
                <a:lnTo>
                  <a:pt x="83391" y="518462"/>
                </a:lnTo>
                <a:lnTo>
                  <a:pt x="92131" y="468828"/>
                </a:lnTo>
                <a:lnTo>
                  <a:pt x="106829" y="419591"/>
                </a:lnTo>
                <a:lnTo>
                  <a:pt x="127089" y="373531"/>
                </a:lnTo>
                <a:lnTo>
                  <a:pt x="152117" y="329058"/>
                </a:lnTo>
                <a:lnTo>
                  <a:pt x="181911" y="287366"/>
                </a:lnTo>
                <a:lnTo>
                  <a:pt x="215281" y="248452"/>
                </a:lnTo>
                <a:close/>
                <a:moveTo>
                  <a:pt x="950292" y="112712"/>
                </a:moveTo>
                <a:lnTo>
                  <a:pt x="822075" y="115489"/>
                </a:lnTo>
                <a:lnTo>
                  <a:pt x="758561" y="119456"/>
                </a:lnTo>
                <a:lnTo>
                  <a:pt x="705369" y="124217"/>
                </a:lnTo>
                <a:lnTo>
                  <a:pt x="597397" y="136118"/>
                </a:lnTo>
                <a:lnTo>
                  <a:pt x="488631" y="153574"/>
                </a:lnTo>
                <a:lnTo>
                  <a:pt x="381849" y="178170"/>
                </a:lnTo>
                <a:lnTo>
                  <a:pt x="329848" y="193643"/>
                </a:lnTo>
                <a:lnTo>
                  <a:pt x="309206" y="208321"/>
                </a:lnTo>
                <a:lnTo>
                  <a:pt x="270304" y="239662"/>
                </a:lnTo>
                <a:lnTo>
                  <a:pt x="234181" y="274970"/>
                </a:lnTo>
                <a:lnTo>
                  <a:pt x="201631" y="313848"/>
                </a:lnTo>
                <a:lnTo>
                  <a:pt x="186943" y="334874"/>
                </a:lnTo>
                <a:lnTo>
                  <a:pt x="169080" y="362248"/>
                </a:lnTo>
                <a:lnTo>
                  <a:pt x="142087" y="418185"/>
                </a:lnTo>
                <a:lnTo>
                  <a:pt x="124621" y="475709"/>
                </a:lnTo>
                <a:lnTo>
                  <a:pt x="115888" y="534423"/>
                </a:lnTo>
                <a:lnTo>
                  <a:pt x="115888" y="593534"/>
                </a:lnTo>
                <a:lnTo>
                  <a:pt x="125415" y="652249"/>
                </a:lnTo>
                <a:lnTo>
                  <a:pt x="144469" y="709773"/>
                </a:lnTo>
                <a:lnTo>
                  <a:pt x="172256" y="765313"/>
                </a:lnTo>
                <a:lnTo>
                  <a:pt x="189722" y="792290"/>
                </a:lnTo>
                <a:lnTo>
                  <a:pt x="209570" y="818870"/>
                </a:lnTo>
                <a:lnTo>
                  <a:pt x="252044" y="866080"/>
                </a:lnTo>
                <a:lnTo>
                  <a:pt x="300076" y="908132"/>
                </a:lnTo>
                <a:lnTo>
                  <a:pt x="352077" y="944630"/>
                </a:lnTo>
                <a:lnTo>
                  <a:pt x="407651" y="976764"/>
                </a:lnTo>
                <a:lnTo>
                  <a:pt x="465210" y="1004931"/>
                </a:lnTo>
                <a:lnTo>
                  <a:pt x="524754" y="1029131"/>
                </a:lnTo>
                <a:lnTo>
                  <a:pt x="585488" y="1050157"/>
                </a:lnTo>
                <a:lnTo>
                  <a:pt x="616054" y="1059281"/>
                </a:lnTo>
                <a:lnTo>
                  <a:pt x="666467" y="1074753"/>
                </a:lnTo>
                <a:lnTo>
                  <a:pt x="717675" y="1089432"/>
                </a:lnTo>
                <a:lnTo>
                  <a:pt x="795875" y="1098953"/>
                </a:lnTo>
                <a:lnTo>
                  <a:pt x="873282" y="1105697"/>
                </a:lnTo>
                <a:lnTo>
                  <a:pt x="943940" y="1111251"/>
                </a:lnTo>
                <a:lnTo>
                  <a:pt x="1085654" y="1116012"/>
                </a:lnTo>
                <a:lnTo>
                  <a:pt x="1227765" y="1113632"/>
                </a:lnTo>
                <a:lnTo>
                  <a:pt x="1369081" y="1103714"/>
                </a:lnTo>
                <a:lnTo>
                  <a:pt x="1440136" y="1096176"/>
                </a:lnTo>
                <a:lnTo>
                  <a:pt x="1498886" y="1089432"/>
                </a:lnTo>
                <a:lnTo>
                  <a:pt x="1589392" y="1075944"/>
                </a:lnTo>
                <a:lnTo>
                  <a:pt x="1650127" y="1064439"/>
                </a:lnTo>
                <a:lnTo>
                  <a:pt x="1709670" y="1050554"/>
                </a:lnTo>
                <a:lnTo>
                  <a:pt x="1768420" y="1032701"/>
                </a:lnTo>
                <a:lnTo>
                  <a:pt x="1824391" y="1010088"/>
                </a:lnTo>
                <a:lnTo>
                  <a:pt x="1877980" y="981921"/>
                </a:lnTo>
                <a:lnTo>
                  <a:pt x="1902988" y="965259"/>
                </a:lnTo>
                <a:lnTo>
                  <a:pt x="1916485" y="956135"/>
                </a:lnTo>
                <a:lnTo>
                  <a:pt x="1941890" y="935109"/>
                </a:lnTo>
                <a:lnTo>
                  <a:pt x="1963723" y="912099"/>
                </a:lnTo>
                <a:lnTo>
                  <a:pt x="1982777" y="887899"/>
                </a:lnTo>
                <a:lnTo>
                  <a:pt x="1999449" y="862113"/>
                </a:lnTo>
                <a:lnTo>
                  <a:pt x="2013342" y="834739"/>
                </a:lnTo>
                <a:lnTo>
                  <a:pt x="2024457" y="806572"/>
                </a:lnTo>
                <a:lnTo>
                  <a:pt x="2032793" y="777612"/>
                </a:lnTo>
                <a:lnTo>
                  <a:pt x="2038351" y="747858"/>
                </a:lnTo>
                <a:lnTo>
                  <a:pt x="2041526" y="717707"/>
                </a:lnTo>
                <a:lnTo>
                  <a:pt x="2041526" y="671291"/>
                </a:lnTo>
                <a:lnTo>
                  <a:pt x="2032396" y="609403"/>
                </a:lnTo>
                <a:lnTo>
                  <a:pt x="2013342" y="548705"/>
                </a:lnTo>
                <a:lnTo>
                  <a:pt x="1999846" y="519745"/>
                </a:lnTo>
                <a:lnTo>
                  <a:pt x="1988731" y="497925"/>
                </a:lnTo>
                <a:lnTo>
                  <a:pt x="1962929" y="456667"/>
                </a:lnTo>
                <a:lnTo>
                  <a:pt x="1948241" y="437227"/>
                </a:lnTo>
                <a:lnTo>
                  <a:pt x="1925615" y="417788"/>
                </a:lnTo>
                <a:lnTo>
                  <a:pt x="1877980" y="381687"/>
                </a:lnTo>
                <a:lnTo>
                  <a:pt x="1827963" y="348759"/>
                </a:lnTo>
                <a:lnTo>
                  <a:pt x="1776756" y="319005"/>
                </a:lnTo>
                <a:lnTo>
                  <a:pt x="1750954" y="305120"/>
                </a:lnTo>
                <a:lnTo>
                  <a:pt x="1722373" y="290838"/>
                </a:lnTo>
                <a:lnTo>
                  <a:pt x="1664417" y="263068"/>
                </a:lnTo>
                <a:lnTo>
                  <a:pt x="1575896" y="225777"/>
                </a:lnTo>
                <a:lnTo>
                  <a:pt x="1454824" y="185708"/>
                </a:lnTo>
                <a:lnTo>
                  <a:pt x="1330973" y="154367"/>
                </a:lnTo>
                <a:lnTo>
                  <a:pt x="1205535" y="132548"/>
                </a:lnTo>
                <a:lnTo>
                  <a:pt x="1077715" y="118663"/>
                </a:lnTo>
                <a:close/>
                <a:moveTo>
                  <a:pt x="970360" y="31750"/>
                </a:moveTo>
                <a:lnTo>
                  <a:pt x="905670" y="32146"/>
                </a:lnTo>
                <a:lnTo>
                  <a:pt x="840582" y="35712"/>
                </a:lnTo>
                <a:lnTo>
                  <a:pt x="775891" y="41654"/>
                </a:lnTo>
                <a:lnTo>
                  <a:pt x="711994" y="51559"/>
                </a:lnTo>
                <a:lnTo>
                  <a:pt x="648098" y="64236"/>
                </a:lnTo>
                <a:lnTo>
                  <a:pt x="616744" y="71764"/>
                </a:lnTo>
                <a:lnTo>
                  <a:pt x="574279" y="82856"/>
                </a:lnTo>
                <a:lnTo>
                  <a:pt x="490538" y="110985"/>
                </a:lnTo>
                <a:lnTo>
                  <a:pt x="449263" y="128020"/>
                </a:lnTo>
                <a:lnTo>
                  <a:pt x="508794" y="115739"/>
                </a:lnTo>
                <a:lnTo>
                  <a:pt x="629048" y="96326"/>
                </a:lnTo>
                <a:lnTo>
                  <a:pt x="750491" y="83253"/>
                </a:lnTo>
                <a:lnTo>
                  <a:pt x="872729" y="77310"/>
                </a:lnTo>
                <a:lnTo>
                  <a:pt x="933451" y="76914"/>
                </a:lnTo>
                <a:lnTo>
                  <a:pt x="1003301" y="77706"/>
                </a:lnTo>
                <a:lnTo>
                  <a:pt x="1142207" y="87611"/>
                </a:lnTo>
                <a:lnTo>
                  <a:pt x="1245395" y="101873"/>
                </a:lnTo>
                <a:lnTo>
                  <a:pt x="1314451" y="114154"/>
                </a:lnTo>
                <a:lnTo>
                  <a:pt x="1382317" y="129209"/>
                </a:lnTo>
                <a:lnTo>
                  <a:pt x="1449785" y="146640"/>
                </a:lnTo>
                <a:lnTo>
                  <a:pt x="1483123" y="156148"/>
                </a:lnTo>
                <a:lnTo>
                  <a:pt x="1547417" y="176750"/>
                </a:lnTo>
                <a:lnTo>
                  <a:pt x="1643064" y="213197"/>
                </a:lnTo>
                <a:lnTo>
                  <a:pt x="1705770" y="240533"/>
                </a:lnTo>
                <a:lnTo>
                  <a:pt x="1736726" y="255588"/>
                </a:lnTo>
                <a:lnTo>
                  <a:pt x="1709342" y="238949"/>
                </a:lnTo>
                <a:lnTo>
                  <a:pt x="1653382" y="208047"/>
                </a:lnTo>
                <a:lnTo>
                  <a:pt x="1625601" y="193785"/>
                </a:lnTo>
                <a:lnTo>
                  <a:pt x="1596232" y="179523"/>
                </a:lnTo>
                <a:lnTo>
                  <a:pt x="1537495" y="152583"/>
                </a:lnTo>
                <a:lnTo>
                  <a:pt x="1477567" y="128416"/>
                </a:lnTo>
                <a:lnTo>
                  <a:pt x="1416448" y="107023"/>
                </a:lnTo>
                <a:lnTo>
                  <a:pt x="1354139" y="88007"/>
                </a:lnTo>
                <a:lnTo>
                  <a:pt x="1291432" y="72160"/>
                </a:lnTo>
                <a:lnTo>
                  <a:pt x="1227932" y="58294"/>
                </a:lnTo>
                <a:lnTo>
                  <a:pt x="1163638" y="47597"/>
                </a:lnTo>
                <a:lnTo>
                  <a:pt x="1099345" y="39277"/>
                </a:lnTo>
                <a:lnTo>
                  <a:pt x="1034654" y="34127"/>
                </a:lnTo>
                <a:close/>
                <a:moveTo>
                  <a:pt x="976240" y="0"/>
                </a:moveTo>
                <a:lnTo>
                  <a:pt x="1045347" y="3172"/>
                </a:lnTo>
                <a:lnTo>
                  <a:pt x="1114851" y="8723"/>
                </a:lnTo>
                <a:lnTo>
                  <a:pt x="1183959" y="18238"/>
                </a:lnTo>
                <a:lnTo>
                  <a:pt x="1252669" y="30529"/>
                </a:lnTo>
                <a:lnTo>
                  <a:pt x="1321379" y="45198"/>
                </a:lnTo>
                <a:lnTo>
                  <a:pt x="1389295" y="63833"/>
                </a:lnTo>
                <a:lnTo>
                  <a:pt x="1455622" y="85242"/>
                </a:lnTo>
                <a:lnTo>
                  <a:pt x="1521154" y="109427"/>
                </a:lnTo>
                <a:lnTo>
                  <a:pt x="1585496" y="136784"/>
                </a:lnTo>
                <a:lnTo>
                  <a:pt x="1647851" y="166916"/>
                </a:lnTo>
                <a:lnTo>
                  <a:pt x="1707823" y="200617"/>
                </a:lnTo>
                <a:lnTo>
                  <a:pt x="1766604" y="237093"/>
                </a:lnTo>
                <a:lnTo>
                  <a:pt x="1822605" y="275947"/>
                </a:lnTo>
                <a:lnTo>
                  <a:pt x="1849613" y="296961"/>
                </a:lnTo>
                <a:lnTo>
                  <a:pt x="1875826" y="317974"/>
                </a:lnTo>
                <a:lnTo>
                  <a:pt x="1924280" y="364362"/>
                </a:lnTo>
                <a:lnTo>
                  <a:pt x="1946919" y="388943"/>
                </a:lnTo>
                <a:lnTo>
                  <a:pt x="1957642" y="398458"/>
                </a:lnTo>
                <a:lnTo>
                  <a:pt x="1968366" y="407577"/>
                </a:lnTo>
                <a:lnTo>
                  <a:pt x="1991004" y="428194"/>
                </a:lnTo>
                <a:lnTo>
                  <a:pt x="2032707" y="472203"/>
                </a:lnTo>
                <a:lnTo>
                  <a:pt x="2069247" y="520177"/>
                </a:lnTo>
                <a:lnTo>
                  <a:pt x="2100226" y="572115"/>
                </a:lnTo>
                <a:lnTo>
                  <a:pt x="2124850" y="626432"/>
                </a:lnTo>
                <a:lnTo>
                  <a:pt x="2142325" y="683525"/>
                </a:lnTo>
                <a:lnTo>
                  <a:pt x="2151063" y="742600"/>
                </a:lnTo>
                <a:lnTo>
                  <a:pt x="2151063" y="803261"/>
                </a:lnTo>
                <a:lnTo>
                  <a:pt x="2147091" y="834186"/>
                </a:lnTo>
                <a:lnTo>
                  <a:pt x="2144311" y="848855"/>
                </a:lnTo>
                <a:lnTo>
                  <a:pt x="2136765" y="878195"/>
                </a:lnTo>
                <a:lnTo>
                  <a:pt x="2126439" y="905551"/>
                </a:lnTo>
                <a:lnTo>
                  <a:pt x="2114524" y="931322"/>
                </a:lnTo>
                <a:lnTo>
                  <a:pt x="2092282" y="966609"/>
                </a:lnTo>
                <a:lnTo>
                  <a:pt x="2055743" y="1008239"/>
                </a:lnTo>
                <a:lnTo>
                  <a:pt x="2013246" y="1043921"/>
                </a:lnTo>
                <a:lnTo>
                  <a:pt x="1964791" y="1074054"/>
                </a:lnTo>
                <a:lnTo>
                  <a:pt x="1912762" y="1098239"/>
                </a:lnTo>
                <a:lnTo>
                  <a:pt x="1857556" y="1117666"/>
                </a:lnTo>
                <a:lnTo>
                  <a:pt x="1829754" y="1125596"/>
                </a:lnTo>
                <a:lnTo>
                  <a:pt x="1792817" y="1134318"/>
                </a:lnTo>
                <a:lnTo>
                  <a:pt x="1717753" y="1148988"/>
                </a:lnTo>
                <a:lnTo>
                  <a:pt x="1641894" y="1160882"/>
                </a:lnTo>
                <a:lnTo>
                  <a:pt x="1565240" y="1169208"/>
                </a:lnTo>
                <a:lnTo>
                  <a:pt x="1450061" y="1177930"/>
                </a:lnTo>
                <a:lnTo>
                  <a:pt x="1295960" y="1181895"/>
                </a:lnTo>
                <a:lnTo>
                  <a:pt x="1219704" y="1182688"/>
                </a:lnTo>
                <a:lnTo>
                  <a:pt x="1137093" y="1182688"/>
                </a:lnTo>
                <a:lnTo>
                  <a:pt x="971076" y="1177930"/>
                </a:lnTo>
                <a:lnTo>
                  <a:pt x="723243" y="1163657"/>
                </a:lnTo>
                <a:lnTo>
                  <a:pt x="558021" y="1150177"/>
                </a:lnTo>
                <a:lnTo>
                  <a:pt x="552064" y="1148988"/>
                </a:lnTo>
                <a:lnTo>
                  <a:pt x="546504" y="1141851"/>
                </a:lnTo>
                <a:lnTo>
                  <a:pt x="546504" y="1132732"/>
                </a:lnTo>
                <a:lnTo>
                  <a:pt x="552064" y="1125992"/>
                </a:lnTo>
                <a:lnTo>
                  <a:pt x="558021" y="1125596"/>
                </a:lnTo>
                <a:lnTo>
                  <a:pt x="679555" y="1131146"/>
                </a:lnTo>
                <a:lnTo>
                  <a:pt x="801486" y="1136697"/>
                </a:lnTo>
                <a:lnTo>
                  <a:pt x="774081" y="1130750"/>
                </a:lnTo>
                <a:lnTo>
                  <a:pt x="747471" y="1124010"/>
                </a:lnTo>
                <a:lnTo>
                  <a:pt x="680349" y="1114494"/>
                </a:lnTo>
                <a:lnTo>
                  <a:pt x="614419" y="1102996"/>
                </a:lnTo>
                <a:lnTo>
                  <a:pt x="581057" y="1096256"/>
                </a:lnTo>
                <a:lnTo>
                  <a:pt x="515127" y="1079604"/>
                </a:lnTo>
                <a:lnTo>
                  <a:pt x="450389" y="1060177"/>
                </a:lnTo>
                <a:lnTo>
                  <a:pt x="386445" y="1036388"/>
                </a:lnTo>
                <a:lnTo>
                  <a:pt x="325281" y="1007842"/>
                </a:lnTo>
                <a:lnTo>
                  <a:pt x="266500" y="974935"/>
                </a:lnTo>
                <a:lnTo>
                  <a:pt x="210896" y="936476"/>
                </a:lnTo>
                <a:lnTo>
                  <a:pt x="159265" y="891675"/>
                </a:lnTo>
                <a:lnTo>
                  <a:pt x="135832" y="867093"/>
                </a:lnTo>
                <a:lnTo>
                  <a:pt x="116370" y="844891"/>
                </a:lnTo>
                <a:lnTo>
                  <a:pt x="80625" y="797710"/>
                </a:lnTo>
                <a:lnTo>
                  <a:pt x="50838" y="746564"/>
                </a:lnTo>
                <a:lnTo>
                  <a:pt x="27802" y="693833"/>
                </a:lnTo>
                <a:lnTo>
                  <a:pt x="11121" y="638326"/>
                </a:lnTo>
                <a:lnTo>
                  <a:pt x="1589" y="581234"/>
                </a:lnTo>
                <a:lnTo>
                  <a:pt x="0" y="523348"/>
                </a:lnTo>
                <a:lnTo>
                  <a:pt x="7149" y="464273"/>
                </a:lnTo>
                <a:lnTo>
                  <a:pt x="14298" y="434934"/>
                </a:lnTo>
                <a:lnTo>
                  <a:pt x="22639" y="406388"/>
                </a:lnTo>
                <a:lnTo>
                  <a:pt x="45674" y="355639"/>
                </a:lnTo>
                <a:lnTo>
                  <a:pt x="75065" y="311630"/>
                </a:lnTo>
                <a:lnTo>
                  <a:pt x="110413" y="272776"/>
                </a:lnTo>
                <a:lnTo>
                  <a:pt x="150527" y="239868"/>
                </a:lnTo>
                <a:lnTo>
                  <a:pt x="195407" y="211718"/>
                </a:lnTo>
                <a:lnTo>
                  <a:pt x="243861" y="188723"/>
                </a:lnTo>
                <a:lnTo>
                  <a:pt x="294699" y="168502"/>
                </a:lnTo>
                <a:lnTo>
                  <a:pt x="320912" y="160573"/>
                </a:lnTo>
                <a:lnTo>
                  <a:pt x="348317" y="143524"/>
                </a:lnTo>
                <a:lnTo>
                  <a:pt x="404317" y="112599"/>
                </a:lnTo>
                <a:lnTo>
                  <a:pt x="462701" y="86432"/>
                </a:lnTo>
                <a:lnTo>
                  <a:pt x="523468" y="64229"/>
                </a:lnTo>
                <a:lnTo>
                  <a:pt x="585029" y="45991"/>
                </a:lnTo>
                <a:lnTo>
                  <a:pt x="647781" y="30925"/>
                </a:lnTo>
                <a:lnTo>
                  <a:pt x="711328" y="19427"/>
                </a:lnTo>
                <a:lnTo>
                  <a:pt x="774478" y="10308"/>
                </a:lnTo>
                <a:lnTo>
                  <a:pt x="805854" y="7137"/>
                </a:lnTo>
                <a:lnTo>
                  <a:pt x="839614" y="4361"/>
                </a:lnTo>
                <a:lnTo>
                  <a:pt x="907927" y="396"/>
                </a:lnTo>
                <a:close/>
              </a:path>
            </a:pathLst>
          </a:custGeom>
          <a:solidFill>
            <a:srgbClr val="5B9BD5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ts val="3000"/>
              </a:lnSpc>
              <a:buClr>
                <a:srgbClr val="000000"/>
              </a:buClr>
              <a:buFont typeface="Arial"/>
              <a:buNone/>
              <a:defRPr/>
            </a:pPr>
            <a:r>
              <a:rPr lang="en-US" sz="2000" b="1" kern="0" cap="small" dirty="0">
                <a:solidFill>
                  <a:srgbClr val="5B9BD5">
                    <a:lumMod val="75000"/>
                  </a:srgbClr>
                </a:solidFill>
                <a:latin typeface="Arial"/>
                <a:cs typeface="Arial"/>
                <a:sym typeface="Arial"/>
              </a:rPr>
              <a:t>ORIENTADA A LA TRANSFORMACIÓN Y MEJORA</a:t>
            </a:r>
          </a:p>
        </p:txBody>
      </p:sp>
      <p:sp>
        <p:nvSpPr>
          <p:cNvPr id="17" name="Freeform: Shape 8">
            <a:extLst>
              <a:ext uri="{FF2B5EF4-FFF2-40B4-BE49-F238E27FC236}">
                <a16:creationId xmlns:a16="http://schemas.microsoft.com/office/drawing/2014/main" id="{E64A8F77-619F-434A-8761-737916778F7F}"/>
              </a:ext>
            </a:extLst>
          </p:cNvPr>
          <p:cNvSpPr>
            <a:spLocks/>
          </p:cNvSpPr>
          <p:nvPr/>
        </p:nvSpPr>
        <p:spPr bwMode="auto">
          <a:xfrm>
            <a:off x="499245" y="2838167"/>
            <a:ext cx="3558560" cy="1550284"/>
          </a:xfrm>
          <a:custGeom>
            <a:avLst/>
            <a:gdLst>
              <a:gd name="connsiteX0" fmla="*/ 2044671 w 2151063"/>
              <a:gd name="connsiteY0" fmla="*/ 546100 h 1182688"/>
              <a:gd name="connsiteX1" fmla="*/ 2052215 w 2151063"/>
              <a:gd name="connsiteY1" fmla="*/ 567545 h 1182688"/>
              <a:gd name="connsiteX2" fmla="*/ 2064523 w 2151063"/>
              <a:gd name="connsiteY2" fmla="*/ 611628 h 1182688"/>
              <a:gd name="connsiteX3" fmla="*/ 2072464 w 2151063"/>
              <a:gd name="connsiteY3" fmla="*/ 657298 h 1182688"/>
              <a:gd name="connsiteX4" fmla="*/ 2074847 w 2151063"/>
              <a:gd name="connsiteY4" fmla="*/ 704161 h 1182688"/>
              <a:gd name="connsiteX5" fmla="*/ 2073258 w 2151063"/>
              <a:gd name="connsiteY5" fmla="*/ 728386 h 1182688"/>
              <a:gd name="connsiteX6" fmla="*/ 2070876 w 2151063"/>
              <a:gd name="connsiteY6" fmla="*/ 758171 h 1182688"/>
              <a:gd name="connsiteX7" fmla="*/ 2056979 w 2151063"/>
              <a:gd name="connsiteY7" fmla="*/ 813771 h 1182688"/>
              <a:gd name="connsiteX8" fmla="*/ 2034745 w 2151063"/>
              <a:gd name="connsiteY8" fmla="*/ 864207 h 1182688"/>
              <a:gd name="connsiteX9" fmla="*/ 2004966 w 2151063"/>
              <a:gd name="connsiteY9" fmla="*/ 909481 h 1182688"/>
              <a:gd name="connsiteX10" fmla="*/ 1968438 w 2151063"/>
              <a:gd name="connsiteY10" fmla="*/ 949989 h 1182688"/>
              <a:gd name="connsiteX11" fmla="*/ 1926350 w 2151063"/>
              <a:gd name="connsiteY11" fmla="*/ 985731 h 1182688"/>
              <a:gd name="connsiteX12" fmla="*/ 1879102 w 2151063"/>
              <a:gd name="connsiteY12" fmla="*/ 1015913 h 1182688"/>
              <a:gd name="connsiteX13" fmla="*/ 1827882 w 2151063"/>
              <a:gd name="connsiteY13" fmla="*/ 1041330 h 1182688"/>
              <a:gd name="connsiteX14" fmla="*/ 1801280 w 2151063"/>
              <a:gd name="connsiteY14" fmla="*/ 1052053 h 1182688"/>
              <a:gd name="connsiteX15" fmla="*/ 1767928 w 2151063"/>
              <a:gd name="connsiteY15" fmla="*/ 1064364 h 1182688"/>
              <a:gd name="connsiteX16" fmla="*/ 1699239 w 2151063"/>
              <a:gd name="connsiteY16" fmla="*/ 1085015 h 1182688"/>
              <a:gd name="connsiteX17" fmla="*/ 1629358 w 2151063"/>
              <a:gd name="connsiteY17" fmla="*/ 1102092 h 1182688"/>
              <a:gd name="connsiteX18" fmla="*/ 1557889 w 2151063"/>
              <a:gd name="connsiteY18" fmla="*/ 1114801 h 1182688"/>
              <a:gd name="connsiteX19" fmla="*/ 1449892 w 2151063"/>
              <a:gd name="connsiteY19" fmla="*/ 1129892 h 1182688"/>
              <a:gd name="connsiteX20" fmla="*/ 1304969 w 2151063"/>
              <a:gd name="connsiteY20" fmla="*/ 1141012 h 1182688"/>
              <a:gd name="connsiteX21" fmla="*/ 1234692 w 2151063"/>
              <a:gd name="connsiteY21" fmla="*/ 1144189 h 1182688"/>
              <a:gd name="connsiteX22" fmla="*/ 1219604 w 2151063"/>
              <a:gd name="connsiteY22" fmla="*/ 1144586 h 1182688"/>
              <a:gd name="connsiteX23" fmla="*/ 1204913 w 2151063"/>
              <a:gd name="connsiteY23" fmla="*/ 1145380 h 1182688"/>
              <a:gd name="connsiteX24" fmla="*/ 1205310 w 2151063"/>
              <a:gd name="connsiteY24" fmla="*/ 1146969 h 1182688"/>
              <a:gd name="connsiteX25" fmla="*/ 1205310 w 2151063"/>
              <a:gd name="connsiteY25" fmla="*/ 1147763 h 1182688"/>
              <a:gd name="connsiteX26" fmla="*/ 1259309 w 2151063"/>
              <a:gd name="connsiteY26" fmla="*/ 1147366 h 1182688"/>
              <a:gd name="connsiteX27" fmla="*/ 1367306 w 2151063"/>
              <a:gd name="connsiteY27" fmla="*/ 1143792 h 1182688"/>
              <a:gd name="connsiteX28" fmla="*/ 1420908 w 2151063"/>
              <a:gd name="connsiteY28" fmla="*/ 1140615 h 1182688"/>
              <a:gd name="connsiteX29" fmla="*/ 1484832 w 2151063"/>
              <a:gd name="connsiteY29" fmla="*/ 1137040 h 1182688"/>
              <a:gd name="connsiteX30" fmla="*/ 1616256 w 2151063"/>
              <a:gd name="connsiteY30" fmla="*/ 1127906 h 1182688"/>
              <a:gd name="connsiteX31" fmla="*/ 1715915 w 2151063"/>
              <a:gd name="connsiteY31" fmla="*/ 1114404 h 1182688"/>
              <a:gd name="connsiteX32" fmla="*/ 1781031 w 2151063"/>
              <a:gd name="connsiteY32" fmla="*/ 1101298 h 1182688"/>
              <a:gd name="connsiteX33" fmla="*/ 1844558 w 2151063"/>
              <a:gd name="connsiteY33" fmla="*/ 1084618 h 1182688"/>
              <a:gd name="connsiteX34" fmla="*/ 1905307 w 2151063"/>
              <a:gd name="connsiteY34" fmla="*/ 1062379 h 1182688"/>
              <a:gd name="connsiteX35" fmla="*/ 1934291 w 2151063"/>
              <a:gd name="connsiteY35" fmla="*/ 1048876 h 1182688"/>
              <a:gd name="connsiteX36" fmla="*/ 1948982 w 2151063"/>
              <a:gd name="connsiteY36" fmla="*/ 1041727 h 1182688"/>
              <a:gd name="connsiteX37" fmla="*/ 1975584 w 2151063"/>
              <a:gd name="connsiteY37" fmla="*/ 1025445 h 1182688"/>
              <a:gd name="connsiteX38" fmla="*/ 2000201 w 2151063"/>
              <a:gd name="connsiteY38" fmla="*/ 1007176 h 1182688"/>
              <a:gd name="connsiteX39" fmla="*/ 2022436 w 2151063"/>
              <a:gd name="connsiteY39" fmla="*/ 987717 h 1182688"/>
              <a:gd name="connsiteX40" fmla="*/ 2041892 w 2151063"/>
              <a:gd name="connsiteY40" fmla="*/ 966668 h 1182688"/>
              <a:gd name="connsiteX41" fmla="*/ 2059362 w 2151063"/>
              <a:gd name="connsiteY41" fmla="*/ 943635 h 1182688"/>
              <a:gd name="connsiteX42" fmla="*/ 2074450 w 2151063"/>
              <a:gd name="connsiteY42" fmla="*/ 919409 h 1182688"/>
              <a:gd name="connsiteX43" fmla="*/ 2087155 w 2151063"/>
              <a:gd name="connsiteY43" fmla="*/ 893992 h 1182688"/>
              <a:gd name="connsiteX44" fmla="*/ 2097081 w 2151063"/>
              <a:gd name="connsiteY44" fmla="*/ 867781 h 1182688"/>
              <a:gd name="connsiteX45" fmla="*/ 2105419 w 2151063"/>
              <a:gd name="connsiteY45" fmla="*/ 840379 h 1182688"/>
              <a:gd name="connsiteX46" fmla="*/ 2112566 w 2151063"/>
              <a:gd name="connsiteY46" fmla="*/ 797885 h 1182688"/>
              <a:gd name="connsiteX47" fmla="*/ 2112963 w 2151063"/>
              <a:gd name="connsiteY47" fmla="*/ 739109 h 1182688"/>
              <a:gd name="connsiteX48" fmla="*/ 2103831 w 2151063"/>
              <a:gd name="connsiteY48" fmla="*/ 678744 h 1182688"/>
              <a:gd name="connsiteX49" fmla="*/ 2094699 w 2151063"/>
              <a:gd name="connsiteY49" fmla="*/ 648561 h 1182688"/>
              <a:gd name="connsiteX50" fmla="*/ 2084773 w 2151063"/>
              <a:gd name="connsiteY50" fmla="*/ 621159 h 1182688"/>
              <a:gd name="connsiteX51" fmla="*/ 2059362 w 2151063"/>
              <a:gd name="connsiteY51" fmla="*/ 569928 h 1182688"/>
              <a:gd name="connsiteX52" fmla="*/ 233158 w 2151063"/>
              <a:gd name="connsiteY52" fmla="*/ 230187 h 1182688"/>
              <a:gd name="connsiteX53" fmla="*/ 206541 w 2151063"/>
              <a:gd name="connsiteY53" fmla="*/ 244085 h 1182688"/>
              <a:gd name="connsiteX54" fmla="*/ 158870 w 2151063"/>
              <a:gd name="connsiteY54" fmla="*/ 277836 h 1182688"/>
              <a:gd name="connsiteX55" fmla="*/ 117952 w 2151063"/>
              <a:gd name="connsiteY55" fmla="*/ 317146 h 1182688"/>
              <a:gd name="connsiteX56" fmla="*/ 84980 w 2151063"/>
              <a:gd name="connsiteY56" fmla="*/ 362810 h 1182688"/>
              <a:gd name="connsiteX57" fmla="*/ 59953 w 2151063"/>
              <a:gd name="connsiteY57" fmla="*/ 412444 h 1182688"/>
              <a:gd name="connsiteX58" fmla="*/ 43268 w 2151063"/>
              <a:gd name="connsiteY58" fmla="*/ 466446 h 1182688"/>
              <a:gd name="connsiteX59" fmla="*/ 34925 w 2151063"/>
              <a:gd name="connsiteY59" fmla="*/ 523624 h 1182688"/>
              <a:gd name="connsiteX60" fmla="*/ 36117 w 2151063"/>
              <a:gd name="connsiteY60" fmla="*/ 582788 h 1182688"/>
              <a:gd name="connsiteX61" fmla="*/ 40090 w 2151063"/>
              <a:gd name="connsiteY61" fmla="*/ 613363 h 1182688"/>
              <a:gd name="connsiteX62" fmla="*/ 46446 w 2151063"/>
              <a:gd name="connsiteY62" fmla="*/ 643143 h 1182688"/>
              <a:gd name="connsiteX63" fmla="*/ 65117 w 2151063"/>
              <a:gd name="connsiteY63" fmla="*/ 699528 h 1182688"/>
              <a:gd name="connsiteX64" fmla="*/ 91336 w 2151063"/>
              <a:gd name="connsiteY64" fmla="*/ 753133 h 1182688"/>
              <a:gd name="connsiteX65" fmla="*/ 123514 w 2151063"/>
              <a:gd name="connsiteY65" fmla="*/ 802767 h 1182688"/>
              <a:gd name="connsiteX66" fmla="*/ 162446 w 2151063"/>
              <a:gd name="connsiteY66" fmla="*/ 848430 h 1182688"/>
              <a:gd name="connsiteX67" fmla="*/ 205350 w 2151063"/>
              <a:gd name="connsiteY67" fmla="*/ 889726 h 1182688"/>
              <a:gd name="connsiteX68" fmla="*/ 252226 w 2151063"/>
              <a:gd name="connsiteY68" fmla="*/ 927051 h 1182688"/>
              <a:gd name="connsiteX69" fmla="*/ 302281 w 2151063"/>
              <a:gd name="connsiteY69" fmla="*/ 959611 h 1182688"/>
              <a:gd name="connsiteX70" fmla="*/ 328103 w 2151063"/>
              <a:gd name="connsiteY70" fmla="*/ 973906 h 1182688"/>
              <a:gd name="connsiteX71" fmla="*/ 356308 w 2151063"/>
              <a:gd name="connsiteY71" fmla="*/ 988994 h 1182688"/>
              <a:gd name="connsiteX72" fmla="*/ 414706 w 2151063"/>
              <a:gd name="connsiteY72" fmla="*/ 1014010 h 1182688"/>
              <a:gd name="connsiteX73" fmla="*/ 444500 w 2151063"/>
              <a:gd name="connsiteY73" fmla="*/ 1025525 h 1182688"/>
              <a:gd name="connsiteX74" fmla="*/ 419076 w 2151063"/>
              <a:gd name="connsiteY74" fmla="*/ 1013613 h 1182688"/>
              <a:gd name="connsiteX75" fmla="*/ 371007 w 2151063"/>
              <a:gd name="connsiteY75" fmla="*/ 988597 h 1182688"/>
              <a:gd name="connsiteX76" fmla="*/ 347171 w 2151063"/>
              <a:gd name="connsiteY76" fmla="*/ 973906 h 1182688"/>
              <a:gd name="connsiteX77" fmla="*/ 322541 w 2151063"/>
              <a:gd name="connsiteY77" fmla="*/ 958420 h 1182688"/>
              <a:gd name="connsiteX78" fmla="*/ 274473 w 2151063"/>
              <a:gd name="connsiteY78" fmla="*/ 922683 h 1182688"/>
              <a:gd name="connsiteX79" fmla="*/ 229583 w 2151063"/>
              <a:gd name="connsiteY79" fmla="*/ 882579 h 1182688"/>
              <a:gd name="connsiteX80" fmla="*/ 189459 w 2151063"/>
              <a:gd name="connsiteY80" fmla="*/ 838106 h 1182688"/>
              <a:gd name="connsiteX81" fmla="*/ 154103 w 2151063"/>
              <a:gd name="connsiteY81" fmla="*/ 790458 h 1182688"/>
              <a:gd name="connsiteX82" fmla="*/ 124706 w 2151063"/>
              <a:gd name="connsiteY82" fmla="*/ 738838 h 1182688"/>
              <a:gd name="connsiteX83" fmla="*/ 102062 w 2151063"/>
              <a:gd name="connsiteY83" fmla="*/ 683645 h 1182688"/>
              <a:gd name="connsiteX84" fmla="*/ 86966 w 2151063"/>
              <a:gd name="connsiteY84" fmla="*/ 625672 h 1182688"/>
              <a:gd name="connsiteX85" fmla="*/ 83391 w 2151063"/>
              <a:gd name="connsiteY85" fmla="*/ 595892 h 1182688"/>
              <a:gd name="connsiteX86" fmla="*/ 81405 w 2151063"/>
              <a:gd name="connsiteY86" fmla="*/ 569685 h 1182688"/>
              <a:gd name="connsiteX87" fmla="*/ 83391 w 2151063"/>
              <a:gd name="connsiteY87" fmla="*/ 518462 h 1182688"/>
              <a:gd name="connsiteX88" fmla="*/ 92131 w 2151063"/>
              <a:gd name="connsiteY88" fmla="*/ 468828 h 1182688"/>
              <a:gd name="connsiteX89" fmla="*/ 106829 w 2151063"/>
              <a:gd name="connsiteY89" fmla="*/ 419591 h 1182688"/>
              <a:gd name="connsiteX90" fmla="*/ 127089 w 2151063"/>
              <a:gd name="connsiteY90" fmla="*/ 373531 h 1182688"/>
              <a:gd name="connsiteX91" fmla="*/ 152117 w 2151063"/>
              <a:gd name="connsiteY91" fmla="*/ 329058 h 1182688"/>
              <a:gd name="connsiteX92" fmla="*/ 181911 w 2151063"/>
              <a:gd name="connsiteY92" fmla="*/ 287366 h 1182688"/>
              <a:gd name="connsiteX93" fmla="*/ 215281 w 2151063"/>
              <a:gd name="connsiteY93" fmla="*/ 248452 h 1182688"/>
              <a:gd name="connsiteX94" fmla="*/ 950292 w 2151063"/>
              <a:gd name="connsiteY94" fmla="*/ 112712 h 1182688"/>
              <a:gd name="connsiteX95" fmla="*/ 822075 w 2151063"/>
              <a:gd name="connsiteY95" fmla="*/ 115489 h 1182688"/>
              <a:gd name="connsiteX96" fmla="*/ 758561 w 2151063"/>
              <a:gd name="connsiteY96" fmla="*/ 119456 h 1182688"/>
              <a:gd name="connsiteX97" fmla="*/ 705369 w 2151063"/>
              <a:gd name="connsiteY97" fmla="*/ 124217 h 1182688"/>
              <a:gd name="connsiteX98" fmla="*/ 597397 w 2151063"/>
              <a:gd name="connsiteY98" fmla="*/ 136118 h 1182688"/>
              <a:gd name="connsiteX99" fmla="*/ 488631 w 2151063"/>
              <a:gd name="connsiteY99" fmla="*/ 153574 h 1182688"/>
              <a:gd name="connsiteX100" fmla="*/ 381849 w 2151063"/>
              <a:gd name="connsiteY100" fmla="*/ 178170 h 1182688"/>
              <a:gd name="connsiteX101" fmla="*/ 329848 w 2151063"/>
              <a:gd name="connsiteY101" fmla="*/ 193643 h 1182688"/>
              <a:gd name="connsiteX102" fmla="*/ 309206 w 2151063"/>
              <a:gd name="connsiteY102" fmla="*/ 208321 h 1182688"/>
              <a:gd name="connsiteX103" fmla="*/ 270304 w 2151063"/>
              <a:gd name="connsiteY103" fmla="*/ 239662 h 1182688"/>
              <a:gd name="connsiteX104" fmla="*/ 234181 w 2151063"/>
              <a:gd name="connsiteY104" fmla="*/ 274970 h 1182688"/>
              <a:gd name="connsiteX105" fmla="*/ 201631 w 2151063"/>
              <a:gd name="connsiteY105" fmla="*/ 313848 h 1182688"/>
              <a:gd name="connsiteX106" fmla="*/ 186943 w 2151063"/>
              <a:gd name="connsiteY106" fmla="*/ 334874 h 1182688"/>
              <a:gd name="connsiteX107" fmla="*/ 169080 w 2151063"/>
              <a:gd name="connsiteY107" fmla="*/ 362248 h 1182688"/>
              <a:gd name="connsiteX108" fmla="*/ 142087 w 2151063"/>
              <a:gd name="connsiteY108" fmla="*/ 418185 h 1182688"/>
              <a:gd name="connsiteX109" fmla="*/ 124621 w 2151063"/>
              <a:gd name="connsiteY109" fmla="*/ 475709 h 1182688"/>
              <a:gd name="connsiteX110" fmla="*/ 115888 w 2151063"/>
              <a:gd name="connsiteY110" fmla="*/ 534423 h 1182688"/>
              <a:gd name="connsiteX111" fmla="*/ 115888 w 2151063"/>
              <a:gd name="connsiteY111" fmla="*/ 593534 h 1182688"/>
              <a:gd name="connsiteX112" fmla="*/ 125415 w 2151063"/>
              <a:gd name="connsiteY112" fmla="*/ 652249 h 1182688"/>
              <a:gd name="connsiteX113" fmla="*/ 144469 w 2151063"/>
              <a:gd name="connsiteY113" fmla="*/ 709773 h 1182688"/>
              <a:gd name="connsiteX114" fmla="*/ 172256 w 2151063"/>
              <a:gd name="connsiteY114" fmla="*/ 765313 h 1182688"/>
              <a:gd name="connsiteX115" fmla="*/ 189722 w 2151063"/>
              <a:gd name="connsiteY115" fmla="*/ 792290 h 1182688"/>
              <a:gd name="connsiteX116" fmla="*/ 209570 w 2151063"/>
              <a:gd name="connsiteY116" fmla="*/ 818870 h 1182688"/>
              <a:gd name="connsiteX117" fmla="*/ 252044 w 2151063"/>
              <a:gd name="connsiteY117" fmla="*/ 866080 h 1182688"/>
              <a:gd name="connsiteX118" fmla="*/ 300076 w 2151063"/>
              <a:gd name="connsiteY118" fmla="*/ 908132 h 1182688"/>
              <a:gd name="connsiteX119" fmla="*/ 352077 w 2151063"/>
              <a:gd name="connsiteY119" fmla="*/ 944630 h 1182688"/>
              <a:gd name="connsiteX120" fmla="*/ 407651 w 2151063"/>
              <a:gd name="connsiteY120" fmla="*/ 976764 h 1182688"/>
              <a:gd name="connsiteX121" fmla="*/ 465210 w 2151063"/>
              <a:gd name="connsiteY121" fmla="*/ 1004931 h 1182688"/>
              <a:gd name="connsiteX122" fmla="*/ 524754 w 2151063"/>
              <a:gd name="connsiteY122" fmla="*/ 1029131 h 1182688"/>
              <a:gd name="connsiteX123" fmla="*/ 585488 w 2151063"/>
              <a:gd name="connsiteY123" fmla="*/ 1050157 h 1182688"/>
              <a:gd name="connsiteX124" fmla="*/ 616054 w 2151063"/>
              <a:gd name="connsiteY124" fmla="*/ 1059281 h 1182688"/>
              <a:gd name="connsiteX125" fmla="*/ 666467 w 2151063"/>
              <a:gd name="connsiteY125" fmla="*/ 1074753 h 1182688"/>
              <a:gd name="connsiteX126" fmla="*/ 717675 w 2151063"/>
              <a:gd name="connsiteY126" fmla="*/ 1089432 h 1182688"/>
              <a:gd name="connsiteX127" fmla="*/ 795875 w 2151063"/>
              <a:gd name="connsiteY127" fmla="*/ 1098953 h 1182688"/>
              <a:gd name="connsiteX128" fmla="*/ 873282 w 2151063"/>
              <a:gd name="connsiteY128" fmla="*/ 1105697 h 1182688"/>
              <a:gd name="connsiteX129" fmla="*/ 943940 w 2151063"/>
              <a:gd name="connsiteY129" fmla="*/ 1111251 h 1182688"/>
              <a:gd name="connsiteX130" fmla="*/ 1085654 w 2151063"/>
              <a:gd name="connsiteY130" fmla="*/ 1116012 h 1182688"/>
              <a:gd name="connsiteX131" fmla="*/ 1227765 w 2151063"/>
              <a:gd name="connsiteY131" fmla="*/ 1113632 h 1182688"/>
              <a:gd name="connsiteX132" fmla="*/ 1369081 w 2151063"/>
              <a:gd name="connsiteY132" fmla="*/ 1103714 h 1182688"/>
              <a:gd name="connsiteX133" fmla="*/ 1440136 w 2151063"/>
              <a:gd name="connsiteY133" fmla="*/ 1096176 h 1182688"/>
              <a:gd name="connsiteX134" fmla="*/ 1498886 w 2151063"/>
              <a:gd name="connsiteY134" fmla="*/ 1089432 h 1182688"/>
              <a:gd name="connsiteX135" fmla="*/ 1589392 w 2151063"/>
              <a:gd name="connsiteY135" fmla="*/ 1075944 h 1182688"/>
              <a:gd name="connsiteX136" fmla="*/ 1650127 w 2151063"/>
              <a:gd name="connsiteY136" fmla="*/ 1064439 h 1182688"/>
              <a:gd name="connsiteX137" fmla="*/ 1709670 w 2151063"/>
              <a:gd name="connsiteY137" fmla="*/ 1050554 h 1182688"/>
              <a:gd name="connsiteX138" fmla="*/ 1768420 w 2151063"/>
              <a:gd name="connsiteY138" fmla="*/ 1032701 h 1182688"/>
              <a:gd name="connsiteX139" fmla="*/ 1824391 w 2151063"/>
              <a:gd name="connsiteY139" fmla="*/ 1010088 h 1182688"/>
              <a:gd name="connsiteX140" fmla="*/ 1877980 w 2151063"/>
              <a:gd name="connsiteY140" fmla="*/ 981921 h 1182688"/>
              <a:gd name="connsiteX141" fmla="*/ 1902988 w 2151063"/>
              <a:gd name="connsiteY141" fmla="*/ 965259 h 1182688"/>
              <a:gd name="connsiteX142" fmla="*/ 1916485 w 2151063"/>
              <a:gd name="connsiteY142" fmla="*/ 956135 h 1182688"/>
              <a:gd name="connsiteX143" fmla="*/ 1941890 w 2151063"/>
              <a:gd name="connsiteY143" fmla="*/ 935109 h 1182688"/>
              <a:gd name="connsiteX144" fmla="*/ 1963723 w 2151063"/>
              <a:gd name="connsiteY144" fmla="*/ 912099 h 1182688"/>
              <a:gd name="connsiteX145" fmla="*/ 1982777 w 2151063"/>
              <a:gd name="connsiteY145" fmla="*/ 887899 h 1182688"/>
              <a:gd name="connsiteX146" fmla="*/ 1999449 w 2151063"/>
              <a:gd name="connsiteY146" fmla="*/ 862113 h 1182688"/>
              <a:gd name="connsiteX147" fmla="*/ 2013342 w 2151063"/>
              <a:gd name="connsiteY147" fmla="*/ 834739 h 1182688"/>
              <a:gd name="connsiteX148" fmla="*/ 2024457 w 2151063"/>
              <a:gd name="connsiteY148" fmla="*/ 806572 h 1182688"/>
              <a:gd name="connsiteX149" fmla="*/ 2032793 w 2151063"/>
              <a:gd name="connsiteY149" fmla="*/ 777612 h 1182688"/>
              <a:gd name="connsiteX150" fmla="*/ 2038351 w 2151063"/>
              <a:gd name="connsiteY150" fmla="*/ 747858 h 1182688"/>
              <a:gd name="connsiteX151" fmla="*/ 2041526 w 2151063"/>
              <a:gd name="connsiteY151" fmla="*/ 717707 h 1182688"/>
              <a:gd name="connsiteX152" fmla="*/ 2041526 w 2151063"/>
              <a:gd name="connsiteY152" fmla="*/ 671291 h 1182688"/>
              <a:gd name="connsiteX153" fmla="*/ 2032396 w 2151063"/>
              <a:gd name="connsiteY153" fmla="*/ 609403 h 1182688"/>
              <a:gd name="connsiteX154" fmla="*/ 2013342 w 2151063"/>
              <a:gd name="connsiteY154" fmla="*/ 548705 h 1182688"/>
              <a:gd name="connsiteX155" fmla="*/ 1999846 w 2151063"/>
              <a:gd name="connsiteY155" fmla="*/ 519745 h 1182688"/>
              <a:gd name="connsiteX156" fmla="*/ 1988731 w 2151063"/>
              <a:gd name="connsiteY156" fmla="*/ 497925 h 1182688"/>
              <a:gd name="connsiteX157" fmla="*/ 1962929 w 2151063"/>
              <a:gd name="connsiteY157" fmla="*/ 456667 h 1182688"/>
              <a:gd name="connsiteX158" fmla="*/ 1948241 w 2151063"/>
              <a:gd name="connsiteY158" fmla="*/ 437227 h 1182688"/>
              <a:gd name="connsiteX159" fmla="*/ 1925615 w 2151063"/>
              <a:gd name="connsiteY159" fmla="*/ 417788 h 1182688"/>
              <a:gd name="connsiteX160" fmla="*/ 1877980 w 2151063"/>
              <a:gd name="connsiteY160" fmla="*/ 381687 h 1182688"/>
              <a:gd name="connsiteX161" fmla="*/ 1827963 w 2151063"/>
              <a:gd name="connsiteY161" fmla="*/ 348759 h 1182688"/>
              <a:gd name="connsiteX162" fmla="*/ 1776756 w 2151063"/>
              <a:gd name="connsiteY162" fmla="*/ 319005 h 1182688"/>
              <a:gd name="connsiteX163" fmla="*/ 1750954 w 2151063"/>
              <a:gd name="connsiteY163" fmla="*/ 305120 h 1182688"/>
              <a:gd name="connsiteX164" fmla="*/ 1722373 w 2151063"/>
              <a:gd name="connsiteY164" fmla="*/ 290838 h 1182688"/>
              <a:gd name="connsiteX165" fmla="*/ 1664417 w 2151063"/>
              <a:gd name="connsiteY165" fmla="*/ 263068 h 1182688"/>
              <a:gd name="connsiteX166" fmla="*/ 1575896 w 2151063"/>
              <a:gd name="connsiteY166" fmla="*/ 225777 h 1182688"/>
              <a:gd name="connsiteX167" fmla="*/ 1454824 w 2151063"/>
              <a:gd name="connsiteY167" fmla="*/ 185708 h 1182688"/>
              <a:gd name="connsiteX168" fmla="*/ 1330973 w 2151063"/>
              <a:gd name="connsiteY168" fmla="*/ 154367 h 1182688"/>
              <a:gd name="connsiteX169" fmla="*/ 1205535 w 2151063"/>
              <a:gd name="connsiteY169" fmla="*/ 132548 h 1182688"/>
              <a:gd name="connsiteX170" fmla="*/ 1077715 w 2151063"/>
              <a:gd name="connsiteY170" fmla="*/ 118663 h 1182688"/>
              <a:gd name="connsiteX171" fmla="*/ 970360 w 2151063"/>
              <a:gd name="connsiteY171" fmla="*/ 31750 h 1182688"/>
              <a:gd name="connsiteX172" fmla="*/ 905670 w 2151063"/>
              <a:gd name="connsiteY172" fmla="*/ 32146 h 1182688"/>
              <a:gd name="connsiteX173" fmla="*/ 840582 w 2151063"/>
              <a:gd name="connsiteY173" fmla="*/ 35712 h 1182688"/>
              <a:gd name="connsiteX174" fmla="*/ 775891 w 2151063"/>
              <a:gd name="connsiteY174" fmla="*/ 41654 h 1182688"/>
              <a:gd name="connsiteX175" fmla="*/ 711994 w 2151063"/>
              <a:gd name="connsiteY175" fmla="*/ 51559 h 1182688"/>
              <a:gd name="connsiteX176" fmla="*/ 648098 w 2151063"/>
              <a:gd name="connsiteY176" fmla="*/ 64236 h 1182688"/>
              <a:gd name="connsiteX177" fmla="*/ 616744 w 2151063"/>
              <a:gd name="connsiteY177" fmla="*/ 71764 h 1182688"/>
              <a:gd name="connsiteX178" fmla="*/ 574279 w 2151063"/>
              <a:gd name="connsiteY178" fmla="*/ 82856 h 1182688"/>
              <a:gd name="connsiteX179" fmla="*/ 490538 w 2151063"/>
              <a:gd name="connsiteY179" fmla="*/ 110985 h 1182688"/>
              <a:gd name="connsiteX180" fmla="*/ 449263 w 2151063"/>
              <a:gd name="connsiteY180" fmla="*/ 128020 h 1182688"/>
              <a:gd name="connsiteX181" fmla="*/ 508794 w 2151063"/>
              <a:gd name="connsiteY181" fmla="*/ 115739 h 1182688"/>
              <a:gd name="connsiteX182" fmla="*/ 629048 w 2151063"/>
              <a:gd name="connsiteY182" fmla="*/ 96326 h 1182688"/>
              <a:gd name="connsiteX183" fmla="*/ 750491 w 2151063"/>
              <a:gd name="connsiteY183" fmla="*/ 83253 h 1182688"/>
              <a:gd name="connsiteX184" fmla="*/ 872729 w 2151063"/>
              <a:gd name="connsiteY184" fmla="*/ 77310 h 1182688"/>
              <a:gd name="connsiteX185" fmla="*/ 933451 w 2151063"/>
              <a:gd name="connsiteY185" fmla="*/ 76914 h 1182688"/>
              <a:gd name="connsiteX186" fmla="*/ 1003301 w 2151063"/>
              <a:gd name="connsiteY186" fmla="*/ 77706 h 1182688"/>
              <a:gd name="connsiteX187" fmla="*/ 1142207 w 2151063"/>
              <a:gd name="connsiteY187" fmla="*/ 87611 h 1182688"/>
              <a:gd name="connsiteX188" fmla="*/ 1245395 w 2151063"/>
              <a:gd name="connsiteY188" fmla="*/ 101873 h 1182688"/>
              <a:gd name="connsiteX189" fmla="*/ 1314451 w 2151063"/>
              <a:gd name="connsiteY189" fmla="*/ 114154 h 1182688"/>
              <a:gd name="connsiteX190" fmla="*/ 1382317 w 2151063"/>
              <a:gd name="connsiteY190" fmla="*/ 129209 h 1182688"/>
              <a:gd name="connsiteX191" fmla="*/ 1449785 w 2151063"/>
              <a:gd name="connsiteY191" fmla="*/ 146640 h 1182688"/>
              <a:gd name="connsiteX192" fmla="*/ 1483123 w 2151063"/>
              <a:gd name="connsiteY192" fmla="*/ 156148 h 1182688"/>
              <a:gd name="connsiteX193" fmla="*/ 1547417 w 2151063"/>
              <a:gd name="connsiteY193" fmla="*/ 176750 h 1182688"/>
              <a:gd name="connsiteX194" fmla="*/ 1643064 w 2151063"/>
              <a:gd name="connsiteY194" fmla="*/ 213197 h 1182688"/>
              <a:gd name="connsiteX195" fmla="*/ 1705770 w 2151063"/>
              <a:gd name="connsiteY195" fmla="*/ 240533 h 1182688"/>
              <a:gd name="connsiteX196" fmla="*/ 1736726 w 2151063"/>
              <a:gd name="connsiteY196" fmla="*/ 255588 h 1182688"/>
              <a:gd name="connsiteX197" fmla="*/ 1709342 w 2151063"/>
              <a:gd name="connsiteY197" fmla="*/ 238949 h 1182688"/>
              <a:gd name="connsiteX198" fmla="*/ 1653382 w 2151063"/>
              <a:gd name="connsiteY198" fmla="*/ 208047 h 1182688"/>
              <a:gd name="connsiteX199" fmla="*/ 1625601 w 2151063"/>
              <a:gd name="connsiteY199" fmla="*/ 193785 h 1182688"/>
              <a:gd name="connsiteX200" fmla="*/ 1596232 w 2151063"/>
              <a:gd name="connsiteY200" fmla="*/ 179523 h 1182688"/>
              <a:gd name="connsiteX201" fmla="*/ 1537495 w 2151063"/>
              <a:gd name="connsiteY201" fmla="*/ 152583 h 1182688"/>
              <a:gd name="connsiteX202" fmla="*/ 1477567 w 2151063"/>
              <a:gd name="connsiteY202" fmla="*/ 128416 h 1182688"/>
              <a:gd name="connsiteX203" fmla="*/ 1416448 w 2151063"/>
              <a:gd name="connsiteY203" fmla="*/ 107023 h 1182688"/>
              <a:gd name="connsiteX204" fmla="*/ 1354139 w 2151063"/>
              <a:gd name="connsiteY204" fmla="*/ 88007 h 1182688"/>
              <a:gd name="connsiteX205" fmla="*/ 1291432 w 2151063"/>
              <a:gd name="connsiteY205" fmla="*/ 72160 h 1182688"/>
              <a:gd name="connsiteX206" fmla="*/ 1227932 w 2151063"/>
              <a:gd name="connsiteY206" fmla="*/ 58294 h 1182688"/>
              <a:gd name="connsiteX207" fmla="*/ 1163638 w 2151063"/>
              <a:gd name="connsiteY207" fmla="*/ 47597 h 1182688"/>
              <a:gd name="connsiteX208" fmla="*/ 1099345 w 2151063"/>
              <a:gd name="connsiteY208" fmla="*/ 39277 h 1182688"/>
              <a:gd name="connsiteX209" fmla="*/ 1034654 w 2151063"/>
              <a:gd name="connsiteY209" fmla="*/ 34127 h 1182688"/>
              <a:gd name="connsiteX210" fmla="*/ 976240 w 2151063"/>
              <a:gd name="connsiteY210" fmla="*/ 0 h 1182688"/>
              <a:gd name="connsiteX211" fmla="*/ 1045347 w 2151063"/>
              <a:gd name="connsiteY211" fmla="*/ 3172 h 1182688"/>
              <a:gd name="connsiteX212" fmla="*/ 1114851 w 2151063"/>
              <a:gd name="connsiteY212" fmla="*/ 8723 h 1182688"/>
              <a:gd name="connsiteX213" fmla="*/ 1183959 w 2151063"/>
              <a:gd name="connsiteY213" fmla="*/ 18238 h 1182688"/>
              <a:gd name="connsiteX214" fmla="*/ 1252669 w 2151063"/>
              <a:gd name="connsiteY214" fmla="*/ 30529 h 1182688"/>
              <a:gd name="connsiteX215" fmla="*/ 1321379 w 2151063"/>
              <a:gd name="connsiteY215" fmla="*/ 45198 h 1182688"/>
              <a:gd name="connsiteX216" fmla="*/ 1389295 w 2151063"/>
              <a:gd name="connsiteY216" fmla="*/ 63833 h 1182688"/>
              <a:gd name="connsiteX217" fmla="*/ 1455622 w 2151063"/>
              <a:gd name="connsiteY217" fmla="*/ 85242 h 1182688"/>
              <a:gd name="connsiteX218" fmla="*/ 1521154 w 2151063"/>
              <a:gd name="connsiteY218" fmla="*/ 109427 h 1182688"/>
              <a:gd name="connsiteX219" fmla="*/ 1585496 w 2151063"/>
              <a:gd name="connsiteY219" fmla="*/ 136784 h 1182688"/>
              <a:gd name="connsiteX220" fmla="*/ 1647851 w 2151063"/>
              <a:gd name="connsiteY220" fmla="*/ 166916 h 1182688"/>
              <a:gd name="connsiteX221" fmla="*/ 1707823 w 2151063"/>
              <a:gd name="connsiteY221" fmla="*/ 200617 h 1182688"/>
              <a:gd name="connsiteX222" fmla="*/ 1766604 w 2151063"/>
              <a:gd name="connsiteY222" fmla="*/ 237093 h 1182688"/>
              <a:gd name="connsiteX223" fmla="*/ 1822605 w 2151063"/>
              <a:gd name="connsiteY223" fmla="*/ 275947 h 1182688"/>
              <a:gd name="connsiteX224" fmla="*/ 1849613 w 2151063"/>
              <a:gd name="connsiteY224" fmla="*/ 296961 h 1182688"/>
              <a:gd name="connsiteX225" fmla="*/ 1875826 w 2151063"/>
              <a:gd name="connsiteY225" fmla="*/ 317974 h 1182688"/>
              <a:gd name="connsiteX226" fmla="*/ 1924280 w 2151063"/>
              <a:gd name="connsiteY226" fmla="*/ 364362 h 1182688"/>
              <a:gd name="connsiteX227" fmla="*/ 1946919 w 2151063"/>
              <a:gd name="connsiteY227" fmla="*/ 388943 h 1182688"/>
              <a:gd name="connsiteX228" fmla="*/ 1957642 w 2151063"/>
              <a:gd name="connsiteY228" fmla="*/ 398458 h 1182688"/>
              <a:gd name="connsiteX229" fmla="*/ 1968366 w 2151063"/>
              <a:gd name="connsiteY229" fmla="*/ 407577 h 1182688"/>
              <a:gd name="connsiteX230" fmla="*/ 1991004 w 2151063"/>
              <a:gd name="connsiteY230" fmla="*/ 428194 h 1182688"/>
              <a:gd name="connsiteX231" fmla="*/ 2032707 w 2151063"/>
              <a:gd name="connsiteY231" fmla="*/ 472203 h 1182688"/>
              <a:gd name="connsiteX232" fmla="*/ 2069247 w 2151063"/>
              <a:gd name="connsiteY232" fmla="*/ 520177 h 1182688"/>
              <a:gd name="connsiteX233" fmla="*/ 2100226 w 2151063"/>
              <a:gd name="connsiteY233" fmla="*/ 572115 h 1182688"/>
              <a:gd name="connsiteX234" fmla="*/ 2124850 w 2151063"/>
              <a:gd name="connsiteY234" fmla="*/ 626432 h 1182688"/>
              <a:gd name="connsiteX235" fmla="*/ 2142325 w 2151063"/>
              <a:gd name="connsiteY235" fmla="*/ 683525 h 1182688"/>
              <a:gd name="connsiteX236" fmla="*/ 2151063 w 2151063"/>
              <a:gd name="connsiteY236" fmla="*/ 742600 h 1182688"/>
              <a:gd name="connsiteX237" fmla="*/ 2151063 w 2151063"/>
              <a:gd name="connsiteY237" fmla="*/ 803261 h 1182688"/>
              <a:gd name="connsiteX238" fmla="*/ 2147091 w 2151063"/>
              <a:gd name="connsiteY238" fmla="*/ 834186 h 1182688"/>
              <a:gd name="connsiteX239" fmla="*/ 2144311 w 2151063"/>
              <a:gd name="connsiteY239" fmla="*/ 848855 h 1182688"/>
              <a:gd name="connsiteX240" fmla="*/ 2136765 w 2151063"/>
              <a:gd name="connsiteY240" fmla="*/ 878195 h 1182688"/>
              <a:gd name="connsiteX241" fmla="*/ 2126439 w 2151063"/>
              <a:gd name="connsiteY241" fmla="*/ 905551 h 1182688"/>
              <a:gd name="connsiteX242" fmla="*/ 2114524 w 2151063"/>
              <a:gd name="connsiteY242" fmla="*/ 931322 h 1182688"/>
              <a:gd name="connsiteX243" fmla="*/ 2092282 w 2151063"/>
              <a:gd name="connsiteY243" fmla="*/ 966609 h 1182688"/>
              <a:gd name="connsiteX244" fmla="*/ 2055743 w 2151063"/>
              <a:gd name="connsiteY244" fmla="*/ 1008239 h 1182688"/>
              <a:gd name="connsiteX245" fmla="*/ 2013246 w 2151063"/>
              <a:gd name="connsiteY245" fmla="*/ 1043921 h 1182688"/>
              <a:gd name="connsiteX246" fmla="*/ 1964791 w 2151063"/>
              <a:gd name="connsiteY246" fmla="*/ 1074054 h 1182688"/>
              <a:gd name="connsiteX247" fmla="*/ 1912762 w 2151063"/>
              <a:gd name="connsiteY247" fmla="*/ 1098239 h 1182688"/>
              <a:gd name="connsiteX248" fmla="*/ 1857556 w 2151063"/>
              <a:gd name="connsiteY248" fmla="*/ 1117666 h 1182688"/>
              <a:gd name="connsiteX249" fmla="*/ 1829754 w 2151063"/>
              <a:gd name="connsiteY249" fmla="*/ 1125596 h 1182688"/>
              <a:gd name="connsiteX250" fmla="*/ 1792817 w 2151063"/>
              <a:gd name="connsiteY250" fmla="*/ 1134318 h 1182688"/>
              <a:gd name="connsiteX251" fmla="*/ 1717753 w 2151063"/>
              <a:gd name="connsiteY251" fmla="*/ 1148988 h 1182688"/>
              <a:gd name="connsiteX252" fmla="*/ 1641894 w 2151063"/>
              <a:gd name="connsiteY252" fmla="*/ 1160882 h 1182688"/>
              <a:gd name="connsiteX253" fmla="*/ 1565240 w 2151063"/>
              <a:gd name="connsiteY253" fmla="*/ 1169208 h 1182688"/>
              <a:gd name="connsiteX254" fmla="*/ 1450061 w 2151063"/>
              <a:gd name="connsiteY254" fmla="*/ 1177930 h 1182688"/>
              <a:gd name="connsiteX255" fmla="*/ 1295960 w 2151063"/>
              <a:gd name="connsiteY255" fmla="*/ 1181895 h 1182688"/>
              <a:gd name="connsiteX256" fmla="*/ 1219704 w 2151063"/>
              <a:gd name="connsiteY256" fmla="*/ 1182688 h 1182688"/>
              <a:gd name="connsiteX257" fmla="*/ 1137093 w 2151063"/>
              <a:gd name="connsiteY257" fmla="*/ 1182688 h 1182688"/>
              <a:gd name="connsiteX258" fmla="*/ 971076 w 2151063"/>
              <a:gd name="connsiteY258" fmla="*/ 1177930 h 1182688"/>
              <a:gd name="connsiteX259" fmla="*/ 723243 w 2151063"/>
              <a:gd name="connsiteY259" fmla="*/ 1163657 h 1182688"/>
              <a:gd name="connsiteX260" fmla="*/ 558021 w 2151063"/>
              <a:gd name="connsiteY260" fmla="*/ 1150177 h 1182688"/>
              <a:gd name="connsiteX261" fmla="*/ 552064 w 2151063"/>
              <a:gd name="connsiteY261" fmla="*/ 1148988 h 1182688"/>
              <a:gd name="connsiteX262" fmla="*/ 546504 w 2151063"/>
              <a:gd name="connsiteY262" fmla="*/ 1141851 h 1182688"/>
              <a:gd name="connsiteX263" fmla="*/ 546504 w 2151063"/>
              <a:gd name="connsiteY263" fmla="*/ 1132732 h 1182688"/>
              <a:gd name="connsiteX264" fmla="*/ 552064 w 2151063"/>
              <a:gd name="connsiteY264" fmla="*/ 1125992 h 1182688"/>
              <a:gd name="connsiteX265" fmla="*/ 558021 w 2151063"/>
              <a:gd name="connsiteY265" fmla="*/ 1125596 h 1182688"/>
              <a:gd name="connsiteX266" fmla="*/ 679555 w 2151063"/>
              <a:gd name="connsiteY266" fmla="*/ 1131146 h 1182688"/>
              <a:gd name="connsiteX267" fmla="*/ 801486 w 2151063"/>
              <a:gd name="connsiteY267" fmla="*/ 1136697 h 1182688"/>
              <a:gd name="connsiteX268" fmla="*/ 774081 w 2151063"/>
              <a:gd name="connsiteY268" fmla="*/ 1130750 h 1182688"/>
              <a:gd name="connsiteX269" fmla="*/ 747471 w 2151063"/>
              <a:gd name="connsiteY269" fmla="*/ 1124010 h 1182688"/>
              <a:gd name="connsiteX270" fmla="*/ 680349 w 2151063"/>
              <a:gd name="connsiteY270" fmla="*/ 1114494 h 1182688"/>
              <a:gd name="connsiteX271" fmla="*/ 614419 w 2151063"/>
              <a:gd name="connsiteY271" fmla="*/ 1102996 h 1182688"/>
              <a:gd name="connsiteX272" fmla="*/ 581057 w 2151063"/>
              <a:gd name="connsiteY272" fmla="*/ 1096256 h 1182688"/>
              <a:gd name="connsiteX273" fmla="*/ 515127 w 2151063"/>
              <a:gd name="connsiteY273" fmla="*/ 1079604 h 1182688"/>
              <a:gd name="connsiteX274" fmla="*/ 450389 w 2151063"/>
              <a:gd name="connsiteY274" fmla="*/ 1060177 h 1182688"/>
              <a:gd name="connsiteX275" fmla="*/ 386445 w 2151063"/>
              <a:gd name="connsiteY275" fmla="*/ 1036388 h 1182688"/>
              <a:gd name="connsiteX276" fmla="*/ 325281 w 2151063"/>
              <a:gd name="connsiteY276" fmla="*/ 1007842 h 1182688"/>
              <a:gd name="connsiteX277" fmla="*/ 266500 w 2151063"/>
              <a:gd name="connsiteY277" fmla="*/ 974935 h 1182688"/>
              <a:gd name="connsiteX278" fmla="*/ 210896 w 2151063"/>
              <a:gd name="connsiteY278" fmla="*/ 936476 h 1182688"/>
              <a:gd name="connsiteX279" fmla="*/ 159265 w 2151063"/>
              <a:gd name="connsiteY279" fmla="*/ 891675 h 1182688"/>
              <a:gd name="connsiteX280" fmla="*/ 135832 w 2151063"/>
              <a:gd name="connsiteY280" fmla="*/ 867093 h 1182688"/>
              <a:gd name="connsiteX281" fmla="*/ 116370 w 2151063"/>
              <a:gd name="connsiteY281" fmla="*/ 844891 h 1182688"/>
              <a:gd name="connsiteX282" fmla="*/ 80625 w 2151063"/>
              <a:gd name="connsiteY282" fmla="*/ 797710 h 1182688"/>
              <a:gd name="connsiteX283" fmla="*/ 50838 w 2151063"/>
              <a:gd name="connsiteY283" fmla="*/ 746564 h 1182688"/>
              <a:gd name="connsiteX284" fmla="*/ 27802 w 2151063"/>
              <a:gd name="connsiteY284" fmla="*/ 693833 h 1182688"/>
              <a:gd name="connsiteX285" fmla="*/ 11121 w 2151063"/>
              <a:gd name="connsiteY285" fmla="*/ 638326 h 1182688"/>
              <a:gd name="connsiteX286" fmla="*/ 1589 w 2151063"/>
              <a:gd name="connsiteY286" fmla="*/ 581234 h 1182688"/>
              <a:gd name="connsiteX287" fmla="*/ 0 w 2151063"/>
              <a:gd name="connsiteY287" fmla="*/ 523348 h 1182688"/>
              <a:gd name="connsiteX288" fmla="*/ 7149 w 2151063"/>
              <a:gd name="connsiteY288" fmla="*/ 464273 h 1182688"/>
              <a:gd name="connsiteX289" fmla="*/ 14298 w 2151063"/>
              <a:gd name="connsiteY289" fmla="*/ 434934 h 1182688"/>
              <a:gd name="connsiteX290" fmla="*/ 22639 w 2151063"/>
              <a:gd name="connsiteY290" fmla="*/ 406388 h 1182688"/>
              <a:gd name="connsiteX291" fmla="*/ 45674 w 2151063"/>
              <a:gd name="connsiteY291" fmla="*/ 355639 h 1182688"/>
              <a:gd name="connsiteX292" fmla="*/ 75065 w 2151063"/>
              <a:gd name="connsiteY292" fmla="*/ 311630 h 1182688"/>
              <a:gd name="connsiteX293" fmla="*/ 110413 w 2151063"/>
              <a:gd name="connsiteY293" fmla="*/ 272776 h 1182688"/>
              <a:gd name="connsiteX294" fmla="*/ 150527 w 2151063"/>
              <a:gd name="connsiteY294" fmla="*/ 239868 h 1182688"/>
              <a:gd name="connsiteX295" fmla="*/ 195407 w 2151063"/>
              <a:gd name="connsiteY295" fmla="*/ 211718 h 1182688"/>
              <a:gd name="connsiteX296" fmla="*/ 243861 w 2151063"/>
              <a:gd name="connsiteY296" fmla="*/ 188723 h 1182688"/>
              <a:gd name="connsiteX297" fmla="*/ 294699 w 2151063"/>
              <a:gd name="connsiteY297" fmla="*/ 168502 h 1182688"/>
              <a:gd name="connsiteX298" fmla="*/ 320912 w 2151063"/>
              <a:gd name="connsiteY298" fmla="*/ 160573 h 1182688"/>
              <a:gd name="connsiteX299" fmla="*/ 348317 w 2151063"/>
              <a:gd name="connsiteY299" fmla="*/ 143524 h 1182688"/>
              <a:gd name="connsiteX300" fmla="*/ 404317 w 2151063"/>
              <a:gd name="connsiteY300" fmla="*/ 112599 h 1182688"/>
              <a:gd name="connsiteX301" fmla="*/ 462701 w 2151063"/>
              <a:gd name="connsiteY301" fmla="*/ 86432 h 1182688"/>
              <a:gd name="connsiteX302" fmla="*/ 523468 w 2151063"/>
              <a:gd name="connsiteY302" fmla="*/ 64229 h 1182688"/>
              <a:gd name="connsiteX303" fmla="*/ 585029 w 2151063"/>
              <a:gd name="connsiteY303" fmla="*/ 45991 h 1182688"/>
              <a:gd name="connsiteX304" fmla="*/ 647781 w 2151063"/>
              <a:gd name="connsiteY304" fmla="*/ 30925 h 1182688"/>
              <a:gd name="connsiteX305" fmla="*/ 711328 w 2151063"/>
              <a:gd name="connsiteY305" fmla="*/ 19427 h 1182688"/>
              <a:gd name="connsiteX306" fmla="*/ 774478 w 2151063"/>
              <a:gd name="connsiteY306" fmla="*/ 10308 h 1182688"/>
              <a:gd name="connsiteX307" fmla="*/ 805854 w 2151063"/>
              <a:gd name="connsiteY307" fmla="*/ 7137 h 1182688"/>
              <a:gd name="connsiteX308" fmla="*/ 839614 w 2151063"/>
              <a:gd name="connsiteY308" fmla="*/ 4361 h 1182688"/>
              <a:gd name="connsiteX309" fmla="*/ 907927 w 2151063"/>
              <a:gd name="connsiteY309" fmla="*/ 396 h 11826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  <a:cxn ang="0">
                <a:pos x="connsiteX291" y="connsiteY291"/>
              </a:cxn>
              <a:cxn ang="0">
                <a:pos x="connsiteX292" y="connsiteY292"/>
              </a:cxn>
              <a:cxn ang="0">
                <a:pos x="connsiteX293" y="connsiteY293"/>
              </a:cxn>
              <a:cxn ang="0">
                <a:pos x="connsiteX294" y="connsiteY294"/>
              </a:cxn>
              <a:cxn ang="0">
                <a:pos x="connsiteX295" y="connsiteY295"/>
              </a:cxn>
              <a:cxn ang="0">
                <a:pos x="connsiteX296" y="connsiteY296"/>
              </a:cxn>
              <a:cxn ang="0">
                <a:pos x="connsiteX297" y="connsiteY297"/>
              </a:cxn>
              <a:cxn ang="0">
                <a:pos x="connsiteX298" y="connsiteY298"/>
              </a:cxn>
              <a:cxn ang="0">
                <a:pos x="connsiteX299" y="connsiteY299"/>
              </a:cxn>
              <a:cxn ang="0">
                <a:pos x="connsiteX300" y="connsiteY300"/>
              </a:cxn>
              <a:cxn ang="0">
                <a:pos x="connsiteX301" y="connsiteY301"/>
              </a:cxn>
              <a:cxn ang="0">
                <a:pos x="connsiteX302" y="connsiteY302"/>
              </a:cxn>
              <a:cxn ang="0">
                <a:pos x="connsiteX303" y="connsiteY303"/>
              </a:cxn>
              <a:cxn ang="0">
                <a:pos x="connsiteX304" y="connsiteY304"/>
              </a:cxn>
              <a:cxn ang="0">
                <a:pos x="connsiteX305" y="connsiteY305"/>
              </a:cxn>
              <a:cxn ang="0">
                <a:pos x="connsiteX306" y="connsiteY306"/>
              </a:cxn>
              <a:cxn ang="0">
                <a:pos x="connsiteX307" y="connsiteY307"/>
              </a:cxn>
              <a:cxn ang="0">
                <a:pos x="connsiteX308" y="connsiteY308"/>
              </a:cxn>
              <a:cxn ang="0">
                <a:pos x="connsiteX309" y="connsiteY309"/>
              </a:cxn>
            </a:cxnLst>
            <a:rect l="l" t="t" r="r" b="b"/>
            <a:pathLst>
              <a:path w="2151063" h="1182688">
                <a:moveTo>
                  <a:pt x="2044671" y="546100"/>
                </a:moveTo>
                <a:lnTo>
                  <a:pt x="2052215" y="567545"/>
                </a:lnTo>
                <a:lnTo>
                  <a:pt x="2064523" y="611628"/>
                </a:lnTo>
                <a:lnTo>
                  <a:pt x="2072464" y="657298"/>
                </a:lnTo>
                <a:lnTo>
                  <a:pt x="2074847" y="704161"/>
                </a:lnTo>
                <a:lnTo>
                  <a:pt x="2073258" y="728386"/>
                </a:lnTo>
                <a:lnTo>
                  <a:pt x="2070876" y="758171"/>
                </a:lnTo>
                <a:lnTo>
                  <a:pt x="2056979" y="813771"/>
                </a:lnTo>
                <a:lnTo>
                  <a:pt x="2034745" y="864207"/>
                </a:lnTo>
                <a:lnTo>
                  <a:pt x="2004966" y="909481"/>
                </a:lnTo>
                <a:lnTo>
                  <a:pt x="1968438" y="949989"/>
                </a:lnTo>
                <a:lnTo>
                  <a:pt x="1926350" y="985731"/>
                </a:lnTo>
                <a:lnTo>
                  <a:pt x="1879102" y="1015913"/>
                </a:lnTo>
                <a:lnTo>
                  <a:pt x="1827882" y="1041330"/>
                </a:lnTo>
                <a:lnTo>
                  <a:pt x="1801280" y="1052053"/>
                </a:lnTo>
                <a:lnTo>
                  <a:pt x="1767928" y="1064364"/>
                </a:lnTo>
                <a:lnTo>
                  <a:pt x="1699239" y="1085015"/>
                </a:lnTo>
                <a:lnTo>
                  <a:pt x="1629358" y="1102092"/>
                </a:lnTo>
                <a:lnTo>
                  <a:pt x="1557889" y="1114801"/>
                </a:lnTo>
                <a:lnTo>
                  <a:pt x="1449892" y="1129892"/>
                </a:lnTo>
                <a:lnTo>
                  <a:pt x="1304969" y="1141012"/>
                </a:lnTo>
                <a:lnTo>
                  <a:pt x="1234692" y="1144189"/>
                </a:lnTo>
                <a:lnTo>
                  <a:pt x="1219604" y="1144586"/>
                </a:lnTo>
                <a:lnTo>
                  <a:pt x="1204913" y="1145380"/>
                </a:lnTo>
                <a:lnTo>
                  <a:pt x="1205310" y="1146969"/>
                </a:lnTo>
                <a:lnTo>
                  <a:pt x="1205310" y="1147763"/>
                </a:lnTo>
                <a:lnTo>
                  <a:pt x="1259309" y="1147366"/>
                </a:lnTo>
                <a:lnTo>
                  <a:pt x="1367306" y="1143792"/>
                </a:lnTo>
                <a:lnTo>
                  <a:pt x="1420908" y="1140615"/>
                </a:lnTo>
                <a:lnTo>
                  <a:pt x="1484832" y="1137040"/>
                </a:lnTo>
                <a:lnTo>
                  <a:pt x="1616256" y="1127906"/>
                </a:lnTo>
                <a:lnTo>
                  <a:pt x="1715915" y="1114404"/>
                </a:lnTo>
                <a:lnTo>
                  <a:pt x="1781031" y="1101298"/>
                </a:lnTo>
                <a:lnTo>
                  <a:pt x="1844558" y="1084618"/>
                </a:lnTo>
                <a:lnTo>
                  <a:pt x="1905307" y="1062379"/>
                </a:lnTo>
                <a:lnTo>
                  <a:pt x="1934291" y="1048876"/>
                </a:lnTo>
                <a:lnTo>
                  <a:pt x="1948982" y="1041727"/>
                </a:lnTo>
                <a:lnTo>
                  <a:pt x="1975584" y="1025445"/>
                </a:lnTo>
                <a:lnTo>
                  <a:pt x="2000201" y="1007176"/>
                </a:lnTo>
                <a:lnTo>
                  <a:pt x="2022436" y="987717"/>
                </a:lnTo>
                <a:lnTo>
                  <a:pt x="2041892" y="966668"/>
                </a:lnTo>
                <a:lnTo>
                  <a:pt x="2059362" y="943635"/>
                </a:lnTo>
                <a:lnTo>
                  <a:pt x="2074450" y="919409"/>
                </a:lnTo>
                <a:lnTo>
                  <a:pt x="2087155" y="893992"/>
                </a:lnTo>
                <a:lnTo>
                  <a:pt x="2097081" y="867781"/>
                </a:lnTo>
                <a:lnTo>
                  <a:pt x="2105419" y="840379"/>
                </a:lnTo>
                <a:lnTo>
                  <a:pt x="2112566" y="797885"/>
                </a:lnTo>
                <a:lnTo>
                  <a:pt x="2112963" y="739109"/>
                </a:lnTo>
                <a:lnTo>
                  <a:pt x="2103831" y="678744"/>
                </a:lnTo>
                <a:lnTo>
                  <a:pt x="2094699" y="648561"/>
                </a:lnTo>
                <a:lnTo>
                  <a:pt x="2084773" y="621159"/>
                </a:lnTo>
                <a:lnTo>
                  <a:pt x="2059362" y="569928"/>
                </a:lnTo>
                <a:close/>
                <a:moveTo>
                  <a:pt x="233158" y="230187"/>
                </a:moveTo>
                <a:lnTo>
                  <a:pt x="206541" y="244085"/>
                </a:lnTo>
                <a:lnTo>
                  <a:pt x="158870" y="277836"/>
                </a:lnTo>
                <a:lnTo>
                  <a:pt x="117952" y="317146"/>
                </a:lnTo>
                <a:lnTo>
                  <a:pt x="84980" y="362810"/>
                </a:lnTo>
                <a:lnTo>
                  <a:pt x="59953" y="412444"/>
                </a:lnTo>
                <a:lnTo>
                  <a:pt x="43268" y="466446"/>
                </a:lnTo>
                <a:lnTo>
                  <a:pt x="34925" y="523624"/>
                </a:lnTo>
                <a:lnTo>
                  <a:pt x="36117" y="582788"/>
                </a:lnTo>
                <a:lnTo>
                  <a:pt x="40090" y="613363"/>
                </a:lnTo>
                <a:lnTo>
                  <a:pt x="46446" y="643143"/>
                </a:lnTo>
                <a:lnTo>
                  <a:pt x="65117" y="699528"/>
                </a:lnTo>
                <a:lnTo>
                  <a:pt x="91336" y="753133"/>
                </a:lnTo>
                <a:lnTo>
                  <a:pt x="123514" y="802767"/>
                </a:lnTo>
                <a:lnTo>
                  <a:pt x="162446" y="848430"/>
                </a:lnTo>
                <a:lnTo>
                  <a:pt x="205350" y="889726"/>
                </a:lnTo>
                <a:lnTo>
                  <a:pt x="252226" y="927051"/>
                </a:lnTo>
                <a:lnTo>
                  <a:pt x="302281" y="959611"/>
                </a:lnTo>
                <a:lnTo>
                  <a:pt x="328103" y="973906"/>
                </a:lnTo>
                <a:lnTo>
                  <a:pt x="356308" y="988994"/>
                </a:lnTo>
                <a:lnTo>
                  <a:pt x="414706" y="1014010"/>
                </a:lnTo>
                <a:lnTo>
                  <a:pt x="444500" y="1025525"/>
                </a:lnTo>
                <a:lnTo>
                  <a:pt x="419076" y="1013613"/>
                </a:lnTo>
                <a:lnTo>
                  <a:pt x="371007" y="988597"/>
                </a:lnTo>
                <a:lnTo>
                  <a:pt x="347171" y="973906"/>
                </a:lnTo>
                <a:lnTo>
                  <a:pt x="322541" y="958420"/>
                </a:lnTo>
                <a:lnTo>
                  <a:pt x="274473" y="922683"/>
                </a:lnTo>
                <a:lnTo>
                  <a:pt x="229583" y="882579"/>
                </a:lnTo>
                <a:lnTo>
                  <a:pt x="189459" y="838106"/>
                </a:lnTo>
                <a:lnTo>
                  <a:pt x="154103" y="790458"/>
                </a:lnTo>
                <a:lnTo>
                  <a:pt x="124706" y="738838"/>
                </a:lnTo>
                <a:lnTo>
                  <a:pt x="102062" y="683645"/>
                </a:lnTo>
                <a:lnTo>
                  <a:pt x="86966" y="625672"/>
                </a:lnTo>
                <a:lnTo>
                  <a:pt x="83391" y="595892"/>
                </a:lnTo>
                <a:lnTo>
                  <a:pt x="81405" y="569685"/>
                </a:lnTo>
                <a:lnTo>
                  <a:pt x="83391" y="518462"/>
                </a:lnTo>
                <a:lnTo>
                  <a:pt x="92131" y="468828"/>
                </a:lnTo>
                <a:lnTo>
                  <a:pt x="106829" y="419591"/>
                </a:lnTo>
                <a:lnTo>
                  <a:pt x="127089" y="373531"/>
                </a:lnTo>
                <a:lnTo>
                  <a:pt x="152117" y="329058"/>
                </a:lnTo>
                <a:lnTo>
                  <a:pt x="181911" y="287366"/>
                </a:lnTo>
                <a:lnTo>
                  <a:pt x="215281" y="248452"/>
                </a:lnTo>
                <a:close/>
                <a:moveTo>
                  <a:pt x="950292" y="112712"/>
                </a:moveTo>
                <a:lnTo>
                  <a:pt x="822075" y="115489"/>
                </a:lnTo>
                <a:lnTo>
                  <a:pt x="758561" y="119456"/>
                </a:lnTo>
                <a:lnTo>
                  <a:pt x="705369" y="124217"/>
                </a:lnTo>
                <a:lnTo>
                  <a:pt x="597397" y="136118"/>
                </a:lnTo>
                <a:lnTo>
                  <a:pt x="488631" y="153574"/>
                </a:lnTo>
                <a:lnTo>
                  <a:pt x="381849" y="178170"/>
                </a:lnTo>
                <a:lnTo>
                  <a:pt x="329848" y="193643"/>
                </a:lnTo>
                <a:lnTo>
                  <a:pt x="309206" y="208321"/>
                </a:lnTo>
                <a:lnTo>
                  <a:pt x="270304" y="239662"/>
                </a:lnTo>
                <a:lnTo>
                  <a:pt x="234181" y="274970"/>
                </a:lnTo>
                <a:lnTo>
                  <a:pt x="201631" y="313848"/>
                </a:lnTo>
                <a:lnTo>
                  <a:pt x="186943" y="334874"/>
                </a:lnTo>
                <a:lnTo>
                  <a:pt x="169080" y="362248"/>
                </a:lnTo>
                <a:lnTo>
                  <a:pt x="142087" y="418185"/>
                </a:lnTo>
                <a:lnTo>
                  <a:pt x="124621" y="475709"/>
                </a:lnTo>
                <a:lnTo>
                  <a:pt x="115888" y="534423"/>
                </a:lnTo>
                <a:lnTo>
                  <a:pt x="115888" y="593534"/>
                </a:lnTo>
                <a:lnTo>
                  <a:pt x="125415" y="652249"/>
                </a:lnTo>
                <a:lnTo>
                  <a:pt x="144469" y="709773"/>
                </a:lnTo>
                <a:lnTo>
                  <a:pt x="172256" y="765313"/>
                </a:lnTo>
                <a:lnTo>
                  <a:pt x="189722" y="792290"/>
                </a:lnTo>
                <a:lnTo>
                  <a:pt x="209570" y="818870"/>
                </a:lnTo>
                <a:lnTo>
                  <a:pt x="252044" y="866080"/>
                </a:lnTo>
                <a:lnTo>
                  <a:pt x="300076" y="908132"/>
                </a:lnTo>
                <a:lnTo>
                  <a:pt x="352077" y="944630"/>
                </a:lnTo>
                <a:lnTo>
                  <a:pt x="407651" y="976764"/>
                </a:lnTo>
                <a:lnTo>
                  <a:pt x="465210" y="1004931"/>
                </a:lnTo>
                <a:lnTo>
                  <a:pt x="524754" y="1029131"/>
                </a:lnTo>
                <a:lnTo>
                  <a:pt x="585488" y="1050157"/>
                </a:lnTo>
                <a:lnTo>
                  <a:pt x="616054" y="1059281"/>
                </a:lnTo>
                <a:lnTo>
                  <a:pt x="666467" y="1074753"/>
                </a:lnTo>
                <a:lnTo>
                  <a:pt x="717675" y="1089432"/>
                </a:lnTo>
                <a:lnTo>
                  <a:pt x="795875" y="1098953"/>
                </a:lnTo>
                <a:lnTo>
                  <a:pt x="873282" y="1105697"/>
                </a:lnTo>
                <a:lnTo>
                  <a:pt x="943940" y="1111251"/>
                </a:lnTo>
                <a:lnTo>
                  <a:pt x="1085654" y="1116012"/>
                </a:lnTo>
                <a:lnTo>
                  <a:pt x="1227765" y="1113632"/>
                </a:lnTo>
                <a:lnTo>
                  <a:pt x="1369081" y="1103714"/>
                </a:lnTo>
                <a:lnTo>
                  <a:pt x="1440136" y="1096176"/>
                </a:lnTo>
                <a:lnTo>
                  <a:pt x="1498886" y="1089432"/>
                </a:lnTo>
                <a:lnTo>
                  <a:pt x="1589392" y="1075944"/>
                </a:lnTo>
                <a:lnTo>
                  <a:pt x="1650127" y="1064439"/>
                </a:lnTo>
                <a:lnTo>
                  <a:pt x="1709670" y="1050554"/>
                </a:lnTo>
                <a:lnTo>
                  <a:pt x="1768420" y="1032701"/>
                </a:lnTo>
                <a:lnTo>
                  <a:pt x="1824391" y="1010088"/>
                </a:lnTo>
                <a:lnTo>
                  <a:pt x="1877980" y="981921"/>
                </a:lnTo>
                <a:lnTo>
                  <a:pt x="1902988" y="965259"/>
                </a:lnTo>
                <a:lnTo>
                  <a:pt x="1916485" y="956135"/>
                </a:lnTo>
                <a:lnTo>
                  <a:pt x="1941890" y="935109"/>
                </a:lnTo>
                <a:lnTo>
                  <a:pt x="1963723" y="912099"/>
                </a:lnTo>
                <a:lnTo>
                  <a:pt x="1982777" y="887899"/>
                </a:lnTo>
                <a:lnTo>
                  <a:pt x="1999449" y="862113"/>
                </a:lnTo>
                <a:lnTo>
                  <a:pt x="2013342" y="834739"/>
                </a:lnTo>
                <a:lnTo>
                  <a:pt x="2024457" y="806572"/>
                </a:lnTo>
                <a:lnTo>
                  <a:pt x="2032793" y="777612"/>
                </a:lnTo>
                <a:lnTo>
                  <a:pt x="2038351" y="747858"/>
                </a:lnTo>
                <a:lnTo>
                  <a:pt x="2041526" y="717707"/>
                </a:lnTo>
                <a:lnTo>
                  <a:pt x="2041526" y="671291"/>
                </a:lnTo>
                <a:lnTo>
                  <a:pt x="2032396" y="609403"/>
                </a:lnTo>
                <a:lnTo>
                  <a:pt x="2013342" y="548705"/>
                </a:lnTo>
                <a:lnTo>
                  <a:pt x="1999846" y="519745"/>
                </a:lnTo>
                <a:lnTo>
                  <a:pt x="1988731" y="497925"/>
                </a:lnTo>
                <a:lnTo>
                  <a:pt x="1962929" y="456667"/>
                </a:lnTo>
                <a:lnTo>
                  <a:pt x="1948241" y="437227"/>
                </a:lnTo>
                <a:lnTo>
                  <a:pt x="1925615" y="417788"/>
                </a:lnTo>
                <a:lnTo>
                  <a:pt x="1877980" y="381687"/>
                </a:lnTo>
                <a:lnTo>
                  <a:pt x="1827963" y="348759"/>
                </a:lnTo>
                <a:lnTo>
                  <a:pt x="1776756" y="319005"/>
                </a:lnTo>
                <a:lnTo>
                  <a:pt x="1750954" y="305120"/>
                </a:lnTo>
                <a:lnTo>
                  <a:pt x="1722373" y="290838"/>
                </a:lnTo>
                <a:lnTo>
                  <a:pt x="1664417" y="263068"/>
                </a:lnTo>
                <a:lnTo>
                  <a:pt x="1575896" y="225777"/>
                </a:lnTo>
                <a:lnTo>
                  <a:pt x="1454824" y="185708"/>
                </a:lnTo>
                <a:lnTo>
                  <a:pt x="1330973" y="154367"/>
                </a:lnTo>
                <a:lnTo>
                  <a:pt x="1205535" y="132548"/>
                </a:lnTo>
                <a:lnTo>
                  <a:pt x="1077715" y="118663"/>
                </a:lnTo>
                <a:close/>
                <a:moveTo>
                  <a:pt x="970360" y="31750"/>
                </a:moveTo>
                <a:lnTo>
                  <a:pt x="905670" y="32146"/>
                </a:lnTo>
                <a:lnTo>
                  <a:pt x="840582" y="35712"/>
                </a:lnTo>
                <a:lnTo>
                  <a:pt x="775891" y="41654"/>
                </a:lnTo>
                <a:lnTo>
                  <a:pt x="711994" y="51559"/>
                </a:lnTo>
                <a:lnTo>
                  <a:pt x="648098" y="64236"/>
                </a:lnTo>
                <a:lnTo>
                  <a:pt x="616744" y="71764"/>
                </a:lnTo>
                <a:lnTo>
                  <a:pt x="574279" y="82856"/>
                </a:lnTo>
                <a:lnTo>
                  <a:pt x="490538" y="110985"/>
                </a:lnTo>
                <a:lnTo>
                  <a:pt x="449263" y="128020"/>
                </a:lnTo>
                <a:lnTo>
                  <a:pt x="508794" y="115739"/>
                </a:lnTo>
                <a:lnTo>
                  <a:pt x="629048" y="96326"/>
                </a:lnTo>
                <a:lnTo>
                  <a:pt x="750491" y="83253"/>
                </a:lnTo>
                <a:lnTo>
                  <a:pt x="872729" y="77310"/>
                </a:lnTo>
                <a:lnTo>
                  <a:pt x="933451" y="76914"/>
                </a:lnTo>
                <a:lnTo>
                  <a:pt x="1003301" y="77706"/>
                </a:lnTo>
                <a:lnTo>
                  <a:pt x="1142207" y="87611"/>
                </a:lnTo>
                <a:lnTo>
                  <a:pt x="1245395" y="101873"/>
                </a:lnTo>
                <a:lnTo>
                  <a:pt x="1314451" y="114154"/>
                </a:lnTo>
                <a:lnTo>
                  <a:pt x="1382317" y="129209"/>
                </a:lnTo>
                <a:lnTo>
                  <a:pt x="1449785" y="146640"/>
                </a:lnTo>
                <a:lnTo>
                  <a:pt x="1483123" y="156148"/>
                </a:lnTo>
                <a:lnTo>
                  <a:pt x="1547417" y="176750"/>
                </a:lnTo>
                <a:lnTo>
                  <a:pt x="1643064" y="213197"/>
                </a:lnTo>
                <a:lnTo>
                  <a:pt x="1705770" y="240533"/>
                </a:lnTo>
                <a:lnTo>
                  <a:pt x="1736726" y="255588"/>
                </a:lnTo>
                <a:lnTo>
                  <a:pt x="1709342" y="238949"/>
                </a:lnTo>
                <a:lnTo>
                  <a:pt x="1653382" y="208047"/>
                </a:lnTo>
                <a:lnTo>
                  <a:pt x="1625601" y="193785"/>
                </a:lnTo>
                <a:lnTo>
                  <a:pt x="1596232" y="179523"/>
                </a:lnTo>
                <a:lnTo>
                  <a:pt x="1537495" y="152583"/>
                </a:lnTo>
                <a:lnTo>
                  <a:pt x="1477567" y="128416"/>
                </a:lnTo>
                <a:lnTo>
                  <a:pt x="1416448" y="107023"/>
                </a:lnTo>
                <a:lnTo>
                  <a:pt x="1354139" y="88007"/>
                </a:lnTo>
                <a:lnTo>
                  <a:pt x="1291432" y="72160"/>
                </a:lnTo>
                <a:lnTo>
                  <a:pt x="1227932" y="58294"/>
                </a:lnTo>
                <a:lnTo>
                  <a:pt x="1163638" y="47597"/>
                </a:lnTo>
                <a:lnTo>
                  <a:pt x="1099345" y="39277"/>
                </a:lnTo>
                <a:lnTo>
                  <a:pt x="1034654" y="34127"/>
                </a:lnTo>
                <a:close/>
                <a:moveTo>
                  <a:pt x="976240" y="0"/>
                </a:moveTo>
                <a:lnTo>
                  <a:pt x="1045347" y="3172"/>
                </a:lnTo>
                <a:lnTo>
                  <a:pt x="1114851" y="8723"/>
                </a:lnTo>
                <a:lnTo>
                  <a:pt x="1183959" y="18238"/>
                </a:lnTo>
                <a:lnTo>
                  <a:pt x="1252669" y="30529"/>
                </a:lnTo>
                <a:lnTo>
                  <a:pt x="1321379" y="45198"/>
                </a:lnTo>
                <a:lnTo>
                  <a:pt x="1389295" y="63833"/>
                </a:lnTo>
                <a:lnTo>
                  <a:pt x="1455622" y="85242"/>
                </a:lnTo>
                <a:lnTo>
                  <a:pt x="1521154" y="109427"/>
                </a:lnTo>
                <a:lnTo>
                  <a:pt x="1585496" y="136784"/>
                </a:lnTo>
                <a:lnTo>
                  <a:pt x="1647851" y="166916"/>
                </a:lnTo>
                <a:lnTo>
                  <a:pt x="1707823" y="200617"/>
                </a:lnTo>
                <a:lnTo>
                  <a:pt x="1766604" y="237093"/>
                </a:lnTo>
                <a:lnTo>
                  <a:pt x="1822605" y="275947"/>
                </a:lnTo>
                <a:lnTo>
                  <a:pt x="1849613" y="296961"/>
                </a:lnTo>
                <a:lnTo>
                  <a:pt x="1875826" y="317974"/>
                </a:lnTo>
                <a:lnTo>
                  <a:pt x="1924280" y="364362"/>
                </a:lnTo>
                <a:lnTo>
                  <a:pt x="1946919" y="388943"/>
                </a:lnTo>
                <a:lnTo>
                  <a:pt x="1957642" y="398458"/>
                </a:lnTo>
                <a:lnTo>
                  <a:pt x="1968366" y="407577"/>
                </a:lnTo>
                <a:lnTo>
                  <a:pt x="1991004" y="428194"/>
                </a:lnTo>
                <a:lnTo>
                  <a:pt x="2032707" y="472203"/>
                </a:lnTo>
                <a:lnTo>
                  <a:pt x="2069247" y="520177"/>
                </a:lnTo>
                <a:lnTo>
                  <a:pt x="2100226" y="572115"/>
                </a:lnTo>
                <a:lnTo>
                  <a:pt x="2124850" y="626432"/>
                </a:lnTo>
                <a:lnTo>
                  <a:pt x="2142325" y="683525"/>
                </a:lnTo>
                <a:lnTo>
                  <a:pt x="2151063" y="742600"/>
                </a:lnTo>
                <a:lnTo>
                  <a:pt x="2151063" y="803261"/>
                </a:lnTo>
                <a:lnTo>
                  <a:pt x="2147091" y="834186"/>
                </a:lnTo>
                <a:lnTo>
                  <a:pt x="2144311" y="848855"/>
                </a:lnTo>
                <a:lnTo>
                  <a:pt x="2136765" y="878195"/>
                </a:lnTo>
                <a:lnTo>
                  <a:pt x="2126439" y="905551"/>
                </a:lnTo>
                <a:lnTo>
                  <a:pt x="2114524" y="931322"/>
                </a:lnTo>
                <a:lnTo>
                  <a:pt x="2092282" y="966609"/>
                </a:lnTo>
                <a:lnTo>
                  <a:pt x="2055743" y="1008239"/>
                </a:lnTo>
                <a:lnTo>
                  <a:pt x="2013246" y="1043921"/>
                </a:lnTo>
                <a:lnTo>
                  <a:pt x="1964791" y="1074054"/>
                </a:lnTo>
                <a:lnTo>
                  <a:pt x="1912762" y="1098239"/>
                </a:lnTo>
                <a:lnTo>
                  <a:pt x="1857556" y="1117666"/>
                </a:lnTo>
                <a:lnTo>
                  <a:pt x="1829754" y="1125596"/>
                </a:lnTo>
                <a:lnTo>
                  <a:pt x="1792817" y="1134318"/>
                </a:lnTo>
                <a:lnTo>
                  <a:pt x="1717753" y="1148988"/>
                </a:lnTo>
                <a:lnTo>
                  <a:pt x="1641894" y="1160882"/>
                </a:lnTo>
                <a:lnTo>
                  <a:pt x="1565240" y="1169208"/>
                </a:lnTo>
                <a:lnTo>
                  <a:pt x="1450061" y="1177930"/>
                </a:lnTo>
                <a:lnTo>
                  <a:pt x="1295960" y="1181895"/>
                </a:lnTo>
                <a:lnTo>
                  <a:pt x="1219704" y="1182688"/>
                </a:lnTo>
                <a:lnTo>
                  <a:pt x="1137093" y="1182688"/>
                </a:lnTo>
                <a:lnTo>
                  <a:pt x="971076" y="1177930"/>
                </a:lnTo>
                <a:lnTo>
                  <a:pt x="723243" y="1163657"/>
                </a:lnTo>
                <a:lnTo>
                  <a:pt x="558021" y="1150177"/>
                </a:lnTo>
                <a:lnTo>
                  <a:pt x="552064" y="1148988"/>
                </a:lnTo>
                <a:lnTo>
                  <a:pt x="546504" y="1141851"/>
                </a:lnTo>
                <a:lnTo>
                  <a:pt x="546504" y="1132732"/>
                </a:lnTo>
                <a:lnTo>
                  <a:pt x="552064" y="1125992"/>
                </a:lnTo>
                <a:lnTo>
                  <a:pt x="558021" y="1125596"/>
                </a:lnTo>
                <a:lnTo>
                  <a:pt x="679555" y="1131146"/>
                </a:lnTo>
                <a:lnTo>
                  <a:pt x="801486" y="1136697"/>
                </a:lnTo>
                <a:lnTo>
                  <a:pt x="774081" y="1130750"/>
                </a:lnTo>
                <a:lnTo>
                  <a:pt x="747471" y="1124010"/>
                </a:lnTo>
                <a:lnTo>
                  <a:pt x="680349" y="1114494"/>
                </a:lnTo>
                <a:lnTo>
                  <a:pt x="614419" y="1102996"/>
                </a:lnTo>
                <a:lnTo>
                  <a:pt x="581057" y="1096256"/>
                </a:lnTo>
                <a:lnTo>
                  <a:pt x="515127" y="1079604"/>
                </a:lnTo>
                <a:lnTo>
                  <a:pt x="450389" y="1060177"/>
                </a:lnTo>
                <a:lnTo>
                  <a:pt x="386445" y="1036388"/>
                </a:lnTo>
                <a:lnTo>
                  <a:pt x="325281" y="1007842"/>
                </a:lnTo>
                <a:lnTo>
                  <a:pt x="266500" y="974935"/>
                </a:lnTo>
                <a:lnTo>
                  <a:pt x="210896" y="936476"/>
                </a:lnTo>
                <a:lnTo>
                  <a:pt x="159265" y="891675"/>
                </a:lnTo>
                <a:lnTo>
                  <a:pt x="135832" y="867093"/>
                </a:lnTo>
                <a:lnTo>
                  <a:pt x="116370" y="844891"/>
                </a:lnTo>
                <a:lnTo>
                  <a:pt x="80625" y="797710"/>
                </a:lnTo>
                <a:lnTo>
                  <a:pt x="50838" y="746564"/>
                </a:lnTo>
                <a:lnTo>
                  <a:pt x="27802" y="693833"/>
                </a:lnTo>
                <a:lnTo>
                  <a:pt x="11121" y="638326"/>
                </a:lnTo>
                <a:lnTo>
                  <a:pt x="1589" y="581234"/>
                </a:lnTo>
                <a:lnTo>
                  <a:pt x="0" y="523348"/>
                </a:lnTo>
                <a:lnTo>
                  <a:pt x="7149" y="464273"/>
                </a:lnTo>
                <a:lnTo>
                  <a:pt x="14298" y="434934"/>
                </a:lnTo>
                <a:lnTo>
                  <a:pt x="22639" y="406388"/>
                </a:lnTo>
                <a:lnTo>
                  <a:pt x="45674" y="355639"/>
                </a:lnTo>
                <a:lnTo>
                  <a:pt x="75065" y="311630"/>
                </a:lnTo>
                <a:lnTo>
                  <a:pt x="110413" y="272776"/>
                </a:lnTo>
                <a:lnTo>
                  <a:pt x="150527" y="239868"/>
                </a:lnTo>
                <a:lnTo>
                  <a:pt x="195407" y="211718"/>
                </a:lnTo>
                <a:lnTo>
                  <a:pt x="243861" y="188723"/>
                </a:lnTo>
                <a:lnTo>
                  <a:pt x="294699" y="168502"/>
                </a:lnTo>
                <a:lnTo>
                  <a:pt x="320912" y="160573"/>
                </a:lnTo>
                <a:lnTo>
                  <a:pt x="348317" y="143524"/>
                </a:lnTo>
                <a:lnTo>
                  <a:pt x="404317" y="112599"/>
                </a:lnTo>
                <a:lnTo>
                  <a:pt x="462701" y="86432"/>
                </a:lnTo>
                <a:lnTo>
                  <a:pt x="523468" y="64229"/>
                </a:lnTo>
                <a:lnTo>
                  <a:pt x="585029" y="45991"/>
                </a:lnTo>
                <a:lnTo>
                  <a:pt x="647781" y="30925"/>
                </a:lnTo>
                <a:lnTo>
                  <a:pt x="711328" y="19427"/>
                </a:lnTo>
                <a:lnTo>
                  <a:pt x="774478" y="10308"/>
                </a:lnTo>
                <a:lnTo>
                  <a:pt x="805854" y="7137"/>
                </a:lnTo>
                <a:lnTo>
                  <a:pt x="839614" y="4361"/>
                </a:lnTo>
                <a:lnTo>
                  <a:pt x="907927" y="396"/>
                </a:lnTo>
                <a:close/>
              </a:path>
            </a:pathLst>
          </a:custGeom>
          <a:solidFill>
            <a:srgbClr val="ED7D31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ts val="3000"/>
              </a:lnSpc>
              <a:buClr>
                <a:srgbClr val="000000"/>
              </a:buClr>
              <a:buFont typeface="Arial"/>
              <a:buNone/>
              <a:defRPr/>
            </a:pPr>
            <a:r>
              <a:rPr lang="en-US" sz="2000" b="1" kern="0" cap="small" dirty="0">
                <a:solidFill>
                  <a:srgbClr val="ED7D31">
                    <a:lumMod val="75000"/>
                  </a:srgbClr>
                </a:solidFill>
                <a:latin typeface="Arial"/>
                <a:cs typeface="Arial"/>
                <a:sym typeface="Arial"/>
              </a:rPr>
              <a:t>TRANSPARENCIA</a:t>
            </a:r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C7C91C7E-AEF1-49E4-9678-3453F5C47FC9}"/>
              </a:ext>
            </a:extLst>
          </p:cNvPr>
          <p:cNvSpPr>
            <a:spLocks/>
          </p:cNvSpPr>
          <p:nvPr/>
        </p:nvSpPr>
        <p:spPr bwMode="auto">
          <a:xfrm>
            <a:off x="7949004" y="2840260"/>
            <a:ext cx="3781188" cy="1419564"/>
          </a:xfrm>
          <a:custGeom>
            <a:avLst/>
            <a:gdLst>
              <a:gd name="connsiteX0" fmla="*/ 2044671 w 2151063"/>
              <a:gd name="connsiteY0" fmla="*/ 546100 h 1182688"/>
              <a:gd name="connsiteX1" fmla="*/ 2052215 w 2151063"/>
              <a:gd name="connsiteY1" fmla="*/ 567545 h 1182688"/>
              <a:gd name="connsiteX2" fmla="*/ 2064523 w 2151063"/>
              <a:gd name="connsiteY2" fmla="*/ 611628 h 1182688"/>
              <a:gd name="connsiteX3" fmla="*/ 2072464 w 2151063"/>
              <a:gd name="connsiteY3" fmla="*/ 657298 h 1182688"/>
              <a:gd name="connsiteX4" fmla="*/ 2074847 w 2151063"/>
              <a:gd name="connsiteY4" fmla="*/ 704161 h 1182688"/>
              <a:gd name="connsiteX5" fmla="*/ 2073258 w 2151063"/>
              <a:gd name="connsiteY5" fmla="*/ 728386 h 1182688"/>
              <a:gd name="connsiteX6" fmla="*/ 2070876 w 2151063"/>
              <a:gd name="connsiteY6" fmla="*/ 758171 h 1182688"/>
              <a:gd name="connsiteX7" fmla="*/ 2056979 w 2151063"/>
              <a:gd name="connsiteY7" fmla="*/ 813771 h 1182688"/>
              <a:gd name="connsiteX8" fmla="*/ 2034745 w 2151063"/>
              <a:gd name="connsiteY8" fmla="*/ 864207 h 1182688"/>
              <a:gd name="connsiteX9" fmla="*/ 2004966 w 2151063"/>
              <a:gd name="connsiteY9" fmla="*/ 909481 h 1182688"/>
              <a:gd name="connsiteX10" fmla="*/ 1968438 w 2151063"/>
              <a:gd name="connsiteY10" fmla="*/ 949989 h 1182688"/>
              <a:gd name="connsiteX11" fmla="*/ 1926350 w 2151063"/>
              <a:gd name="connsiteY11" fmla="*/ 985731 h 1182688"/>
              <a:gd name="connsiteX12" fmla="*/ 1879102 w 2151063"/>
              <a:gd name="connsiteY12" fmla="*/ 1015913 h 1182688"/>
              <a:gd name="connsiteX13" fmla="*/ 1827882 w 2151063"/>
              <a:gd name="connsiteY13" fmla="*/ 1041330 h 1182688"/>
              <a:gd name="connsiteX14" fmla="*/ 1801280 w 2151063"/>
              <a:gd name="connsiteY14" fmla="*/ 1052053 h 1182688"/>
              <a:gd name="connsiteX15" fmla="*/ 1767928 w 2151063"/>
              <a:gd name="connsiteY15" fmla="*/ 1064364 h 1182688"/>
              <a:gd name="connsiteX16" fmla="*/ 1699239 w 2151063"/>
              <a:gd name="connsiteY16" fmla="*/ 1085015 h 1182688"/>
              <a:gd name="connsiteX17" fmla="*/ 1629358 w 2151063"/>
              <a:gd name="connsiteY17" fmla="*/ 1102092 h 1182688"/>
              <a:gd name="connsiteX18" fmla="*/ 1557889 w 2151063"/>
              <a:gd name="connsiteY18" fmla="*/ 1114801 h 1182688"/>
              <a:gd name="connsiteX19" fmla="*/ 1449892 w 2151063"/>
              <a:gd name="connsiteY19" fmla="*/ 1129892 h 1182688"/>
              <a:gd name="connsiteX20" fmla="*/ 1304969 w 2151063"/>
              <a:gd name="connsiteY20" fmla="*/ 1141012 h 1182688"/>
              <a:gd name="connsiteX21" fmla="*/ 1234692 w 2151063"/>
              <a:gd name="connsiteY21" fmla="*/ 1144189 h 1182688"/>
              <a:gd name="connsiteX22" fmla="*/ 1219604 w 2151063"/>
              <a:gd name="connsiteY22" fmla="*/ 1144586 h 1182688"/>
              <a:gd name="connsiteX23" fmla="*/ 1204913 w 2151063"/>
              <a:gd name="connsiteY23" fmla="*/ 1145380 h 1182688"/>
              <a:gd name="connsiteX24" fmla="*/ 1205310 w 2151063"/>
              <a:gd name="connsiteY24" fmla="*/ 1146969 h 1182688"/>
              <a:gd name="connsiteX25" fmla="*/ 1205310 w 2151063"/>
              <a:gd name="connsiteY25" fmla="*/ 1147763 h 1182688"/>
              <a:gd name="connsiteX26" fmla="*/ 1259309 w 2151063"/>
              <a:gd name="connsiteY26" fmla="*/ 1147366 h 1182688"/>
              <a:gd name="connsiteX27" fmla="*/ 1367306 w 2151063"/>
              <a:gd name="connsiteY27" fmla="*/ 1143792 h 1182688"/>
              <a:gd name="connsiteX28" fmla="*/ 1420908 w 2151063"/>
              <a:gd name="connsiteY28" fmla="*/ 1140615 h 1182688"/>
              <a:gd name="connsiteX29" fmla="*/ 1484832 w 2151063"/>
              <a:gd name="connsiteY29" fmla="*/ 1137040 h 1182688"/>
              <a:gd name="connsiteX30" fmla="*/ 1616256 w 2151063"/>
              <a:gd name="connsiteY30" fmla="*/ 1127906 h 1182688"/>
              <a:gd name="connsiteX31" fmla="*/ 1715915 w 2151063"/>
              <a:gd name="connsiteY31" fmla="*/ 1114404 h 1182688"/>
              <a:gd name="connsiteX32" fmla="*/ 1781031 w 2151063"/>
              <a:gd name="connsiteY32" fmla="*/ 1101298 h 1182688"/>
              <a:gd name="connsiteX33" fmla="*/ 1844558 w 2151063"/>
              <a:gd name="connsiteY33" fmla="*/ 1084618 h 1182688"/>
              <a:gd name="connsiteX34" fmla="*/ 1905307 w 2151063"/>
              <a:gd name="connsiteY34" fmla="*/ 1062379 h 1182688"/>
              <a:gd name="connsiteX35" fmla="*/ 1934291 w 2151063"/>
              <a:gd name="connsiteY35" fmla="*/ 1048876 h 1182688"/>
              <a:gd name="connsiteX36" fmla="*/ 1948982 w 2151063"/>
              <a:gd name="connsiteY36" fmla="*/ 1041727 h 1182688"/>
              <a:gd name="connsiteX37" fmla="*/ 1975584 w 2151063"/>
              <a:gd name="connsiteY37" fmla="*/ 1025445 h 1182688"/>
              <a:gd name="connsiteX38" fmla="*/ 2000201 w 2151063"/>
              <a:gd name="connsiteY38" fmla="*/ 1007176 h 1182688"/>
              <a:gd name="connsiteX39" fmla="*/ 2022436 w 2151063"/>
              <a:gd name="connsiteY39" fmla="*/ 987717 h 1182688"/>
              <a:gd name="connsiteX40" fmla="*/ 2041892 w 2151063"/>
              <a:gd name="connsiteY40" fmla="*/ 966668 h 1182688"/>
              <a:gd name="connsiteX41" fmla="*/ 2059362 w 2151063"/>
              <a:gd name="connsiteY41" fmla="*/ 943635 h 1182688"/>
              <a:gd name="connsiteX42" fmla="*/ 2074450 w 2151063"/>
              <a:gd name="connsiteY42" fmla="*/ 919409 h 1182688"/>
              <a:gd name="connsiteX43" fmla="*/ 2087155 w 2151063"/>
              <a:gd name="connsiteY43" fmla="*/ 893992 h 1182688"/>
              <a:gd name="connsiteX44" fmla="*/ 2097081 w 2151063"/>
              <a:gd name="connsiteY44" fmla="*/ 867781 h 1182688"/>
              <a:gd name="connsiteX45" fmla="*/ 2105419 w 2151063"/>
              <a:gd name="connsiteY45" fmla="*/ 840379 h 1182688"/>
              <a:gd name="connsiteX46" fmla="*/ 2112566 w 2151063"/>
              <a:gd name="connsiteY46" fmla="*/ 797885 h 1182688"/>
              <a:gd name="connsiteX47" fmla="*/ 2112963 w 2151063"/>
              <a:gd name="connsiteY47" fmla="*/ 739109 h 1182688"/>
              <a:gd name="connsiteX48" fmla="*/ 2103831 w 2151063"/>
              <a:gd name="connsiteY48" fmla="*/ 678744 h 1182688"/>
              <a:gd name="connsiteX49" fmla="*/ 2094699 w 2151063"/>
              <a:gd name="connsiteY49" fmla="*/ 648561 h 1182688"/>
              <a:gd name="connsiteX50" fmla="*/ 2084773 w 2151063"/>
              <a:gd name="connsiteY50" fmla="*/ 621159 h 1182688"/>
              <a:gd name="connsiteX51" fmla="*/ 2059362 w 2151063"/>
              <a:gd name="connsiteY51" fmla="*/ 569928 h 1182688"/>
              <a:gd name="connsiteX52" fmla="*/ 233158 w 2151063"/>
              <a:gd name="connsiteY52" fmla="*/ 230187 h 1182688"/>
              <a:gd name="connsiteX53" fmla="*/ 206541 w 2151063"/>
              <a:gd name="connsiteY53" fmla="*/ 244085 h 1182688"/>
              <a:gd name="connsiteX54" fmla="*/ 158870 w 2151063"/>
              <a:gd name="connsiteY54" fmla="*/ 277836 h 1182688"/>
              <a:gd name="connsiteX55" fmla="*/ 117952 w 2151063"/>
              <a:gd name="connsiteY55" fmla="*/ 317146 h 1182688"/>
              <a:gd name="connsiteX56" fmla="*/ 84980 w 2151063"/>
              <a:gd name="connsiteY56" fmla="*/ 362810 h 1182688"/>
              <a:gd name="connsiteX57" fmla="*/ 59953 w 2151063"/>
              <a:gd name="connsiteY57" fmla="*/ 412444 h 1182688"/>
              <a:gd name="connsiteX58" fmla="*/ 43268 w 2151063"/>
              <a:gd name="connsiteY58" fmla="*/ 466446 h 1182688"/>
              <a:gd name="connsiteX59" fmla="*/ 34925 w 2151063"/>
              <a:gd name="connsiteY59" fmla="*/ 523624 h 1182688"/>
              <a:gd name="connsiteX60" fmla="*/ 36117 w 2151063"/>
              <a:gd name="connsiteY60" fmla="*/ 582788 h 1182688"/>
              <a:gd name="connsiteX61" fmla="*/ 40090 w 2151063"/>
              <a:gd name="connsiteY61" fmla="*/ 613363 h 1182688"/>
              <a:gd name="connsiteX62" fmla="*/ 46446 w 2151063"/>
              <a:gd name="connsiteY62" fmla="*/ 643143 h 1182688"/>
              <a:gd name="connsiteX63" fmla="*/ 65117 w 2151063"/>
              <a:gd name="connsiteY63" fmla="*/ 699528 h 1182688"/>
              <a:gd name="connsiteX64" fmla="*/ 91336 w 2151063"/>
              <a:gd name="connsiteY64" fmla="*/ 753133 h 1182688"/>
              <a:gd name="connsiteX65" fmla="*/ 123514 w 2151063"/>
              <a:gd name="connsiteY65" fmla="*/ 802767 h 1182688"/>
              <a:gd name="connsiteX66" fmla="*/ 162446 w 2151063"/>
              <a:gd name="connsiteY66" fmla="*/ 848430 h 1182688"/>
              <a:gd name="connsiteX67" fmla="*/ 205350 w 2151063"/>
              <a:gd name="connsiteY67" fmla="*/ 889726 h 1182688"/>
              <a:gd name="connsiteX68" fmla="*/ 252226 w 2151063"/>
              <a:gd name="connsiteY68" fmla="*/ 927051 h 1182688"/>
              <a:gd name="connsiteX69" fmla="*/ 302281 w 2151063"/>
              <a:gd name="connsiteY69" fmla="*/ 959611 h 1182688"/>
              <a:gd name="connsiteX70" fmla="*/ 328103 w 2151063"/>
              <a:gd name="connsiteY70" fmla="*/ 973906 h 1182688"/>
              <a:gd name="connsiteX71" fmla="*/ 356308 w 2151063"/>
              <a:gd name="connsiteY71" fmla="*/ 988994 h 1182688"/>
              <a:gd name="connsiteX72" fmla="*/ 414706 w 2151063"/>
              <a:gd name="connsiteY72" fmla="*/ 1014010 h 1182688"/>
              <a:gd name="connsiteX73" fmla="*/ 444500 w 2151063"/>
              <a:gd name="connsiteY73" fmla="*/ 1025525 h 1182688"/>
              <a:gd name="connsiteX74" fmla="*/ 419076 w 2151063"/>
              <a:gd name="connsiteY74" fmla="*/ 1013613 h 1182688"/>
              <a:gd name="connsiteX75" fmla="*/ 371007 w 2151063"/>
              <a:gd name="connsiteY75" fmla="*/ 988597 h 1182688"/>
              <a:gd name="connsiteX76" fmla="*/ 347171 w 2151063"/>
              <a:gd name="connsiteY76" fmla="*/ 973906 h 1182688"/>
              <a:gd name="connsiteX77" fmla="*/ 322541 w 2151063"/>
              <a:gd name="connsiteY77" fmla="*/ 958420 h 1182688"/>
              <a:gd name="connsiteX78" fmla="*/ 274473 w 2151063"/>
              <a:gd name="connsiteY78" fmla="*/ 922683 h 1182688"/>
              <a:gd name="connsiteX79" fmla="*/ 229583 w 2151063"/>
              <a:gd name="connsiteY79" fmla="*/ 882579 h 1182688"/>
              <a:gd name="connsiteX80" fmla="*/ 189459 w 2151063"/>
              <a:gd name="connsiteY80" fmla="*/ 838106 h 1182688"/>
              <a:gd name="connsiteX81" fmla="*/ 154103 w 2151063"/>
              <a:gd name="connsiteY81" fmla="*/ 790458 h 1182688"/>
              <a:gd name="connsiteX82" fmla="*/ 124706 w 2151063"/>
              <a:gd name="connsiteY82" fmla="*/ 738838 h 1182688"/>
              <a:gd name="connsiteX83" fmla="*/ 102062 w 2151063"/>
              <a:gd name="connsiteY83" fmla="*/ 683645 h 1182688"/>
              <a:gd name="connsiteX84" fmla="*/ 86966 w 2151063"/>
              <a:gd name="connsiteY84" fmla="*/ 625672 h 1182688"/>
              <a:gd name="connsiteX85" fmla="*/ 83391 w 2151063"/>
              <a:gd name="connsiteY85" fmla="*/ 595892 h 1182688"/>
              <a:gd name="connsiteX86" fmla="*/ 81405 w 2151063"/>
              <a:gd name="connsiteY86" fmla="*/ 569685 h 1182688"/>
              <a:gd name="connsiteX87" fmla="*/ 83391 w 2151063"/>
              <a:gd name="connsiteY87" fmla="*/ 518462 h 1182688"/>
              <a:gd name="connsiteX88" fmla="*/ 92131 w 2151063"/>
              <a:gd name="connsiteY88" fmla="*/ 468828 h 1182688"/>
              <a:gd name="connsiteX89" fmla="*/ 106829 w 2151063"/>
              <a:gd name="connsiteY89" fmla="*/ 419591 h 1182688"/>
              <a:gd name="connsiteX90" fmla="*/ 127089 w 2151063"/>
              <a:gd name="connsiteY90" fmla="*/ 373531 h 1182688"/>
              <a:gd name="connsiteX91" fmla="*/ 152117 w 2151063"/>
              <a:gd name="connsiteY91" fmla="*/ 329058 h 1182688"/>
              <a:gd name="connsiteX92" fmla="*/ 181911 w 2151063"/>
              <a:gd name="connsiteY92" fmla="*/ 287366 h 1182688"/>
              <a:gd name="connsiteX93" fmla="*/ 215281 w 2151063"/>
              <a:gd name="connsiteY93" fmla="*/ 248452 h 1182688"/>
              <a:gd name="connsiteX94" fmla="*/ 950292 w 2151063"/>
              <a:gd name="connsiteY94" fmla="*/ 112712 h 1182688"/>
              <a:gd name="connsiteX95" fmla="*/ 822075 w 2151063"/>
              <a:gd name="connsiteY95" fmla="*/ 115489 h 1182688"/>
              <a:gd name="connsiteX96" fmla="*/ 758561 w 2151063"/>
              <a:gd name="connsiteY96" fmla="*/ 119456 h 1182688"/>
              <a:gd name="connsiteX97" fmla="*/ 705369 w 2151063"/>
              <a:gd name="connsiteY97" fmla="*/ 124217 h 1182688"/>
              <a:gd name="connsiteX98" fmla="*/ 597397 w 2151063"/>
              <a:gd name="connsiteY98" fmla="*/ 136118 h 1182688"/>
              <a:gd name="connsiteX99" fmla="*/ 488631 w 2151063"/>
              <a:gd name="connsiteY99" fmla="*/ 153574 h 1182688"/>
              <a:gd name="connsiteX100" fmla="*/ 381849 w 2151063"/>
              <a:gd name="connsiteY100" fmla="*/ 178170 h 1182688"/>
              <a:gd name="connsiteX101" fmla="*/ 329848 w 2151063"/>
              <a:gd name="connsiteY101" fmla="*/ 193643 h 1182688"/>
              <a:gd name="connsiteX102" fmla="*/ 309206 w 2151063"/>
              <a:gd name="connsiteY102" fmla="*/ 208321 h 1182688"/>
              <a:gd name="connsiteX103" fmla="*/ 270304 w 2151063"/>
              <a:gd name="connsiteY103" fmla="*/ 239662 h 1182688"/>
              <a:gd name="connsiteX104" fmla="*/ 234181 w 2151063"/>
              <a:gd name="connsiteY104" fmla="*/ 274970 h 1182688"/>
              <a:gd name="connsiteX105" fmla="*/ 201631 w 2151063"/>
              <a:gd name="connsiteY105" fmla="*/ 313848 h 1182688"/>
              <a:gd name="connsiteX106" fmla="*/ 186943 w 2151063"/>
              <a:gd name="connsiteY106" fmla="*/ 334874 h 1182688"/>
              <a:gd name="connsiteX107" fmla="*/ 169080 w 2151063"/>
              <a:gd name="connsiteY107" fmla="*/ 362248 h 1182688"/>
              <a:gd name="connsiteX108" fmla="*/ 142087 w 2151063"/>
              <a:gd name="connsiteY108" fmla="*/ 418185 h 1182688"/>
              <a:gd name="connsiteX109" fmla="*/ 124621 w 2151063"/>
              <a:gd name="connsiteY109" fmla="*/ 475709 h 1182688"/>
              <a:gd name="connsiteX110" fmla="*/ 115888 w 2151063"/>
              <a:gd name="connsiteY110" fmla="*/ 534423 h 1182688"/>
              <a:gd name="connsiteX111" fmla="*/ 115888 w 2151063"/>
              <a:gd name="connsiteY111" fmla="*/ 593534 h 1182688"/>
              <a:gd name="connsiteX112" fmla="*/ 125415 w 2151063"/>
              <a:gd name="connsiteY112" fmla="*/ 652249 h 1182688"/>
              <a:gd name="connsiteX113" fmla="*/ 144469 w 2151063"/>
              <a:gd name="connsiteY113" fmla="*/ 709773 h 1182688"/>
              <a:gd name="connsiteX114" fmla="*/ 172256 w 2151063"/>
              <a:gd name="connsiteY114" fmla="*/ 765313 h 1182688"/>
              <a:gd name="connsiteX115" fmla="*/ 189722 w 2151063"/>
              <a:gd name="connsiteY115" fmla="*/ 792290 h 1182688"/>
              <a:gd name="connsiteX116" fmla="*/ 209570 w 2151063"/>
              <a:gd name="connsiteY116" fmla="*/ 818870 h 1182688"/>
              <a:gd name="connsiteX117" fmla="*/ 252044 w 2151063"/>
              <a:gd name="connsiteY117" fmla="*/ 866080 h 1182688"/>
              <a:gd name="connsiteX118" fmla="*/ 300076 w 2151063"/>
              <a:gd name="connsiteY118" fmla="*/ 908132 h 1182688"/>
              <a:gd name="connsiteX119" fmla="*/ 352077 w 2151063"/>
              <a:gd name="connsiteY119" fmla="*/ 944630 h 1182688"/>
              <a:gd name="connsiteX120" fmla="*/ 407651 w 2151063"/>
              <a:gd name="connsiteY120" fmla="*/ 976764 h 1182688"/>
              <a:gd name="connsiteX121" fmla="*/ 465210 w 2151063"/>
              <a:gd name="connsiteY121" fmla="*/ 1004931 h 1182688"/>
              <a:gd name="connsiteX122" fmla="*/ 524754 w 2151063"/>
              <a:gd name="connsiteY122" fmla="*/ 1029131 h 1182688"/>
              <a:gd name="connsiteX123" fmla="*/ 585488 w 2151063"/>
              <a:gd name="connsiteY123" fmla="*/ 1050157 h 1182688"/>
              <a:gd name="connsiteX124" fmla="*/ 616054 w 2151063"/>
              <a:gd name="connsiteY124" fmla="*/ 1059281 h 1182688"/>
              <a:gd name="connsiteX125" fmla="*/ 666467 w 2151063"/>
              <a:gd name="connsiteY125" fmla="*/ 1074753 h 1182688"/>
              <a:gd name="connsiteX126" fmla="*/ 717675 w 2151063"/>
              <a:gd name="connsiteY126" fmla="*/ 1089432 h 1182688"/>
              <a:gd name="connsiteX127" fmla="*/ 795875 w 2151063"/>
              <a:gd name="connsiteY127" fmla="*/ 1098953 h 1182688"/>
              <a:gd name="connsiteX128" fmla="*/ 873282 w 2151063"/>
              <a:gd name="connsiteY128" fmla="*/ 1105697 h 1182688"/>
              <a:gd name="connsiteX129" fmla="*/ 943940 w 2151063"/>
              <a:gd name="connsiteY129" fmla="*/ 1111251 h 1182688"/>
              <a:gd name="connsiteX130" fmla="*/ 1085654 w 2151063"/>
              <a:gd name="connsiteY130" fmla="*/ 1116012 h 1182688"/>
              <a:gd name="connsiteX131" fmla="*/ 1227765 w 2151063"/>
              <a:gd name="connsiteY131" fmla="*/ 1113632 h 1182688"/>
              <a:gd name="connsiteX132" fmla="*/ 1369081 w 2151063"/>
              <a:gd name="connsiteY132" fmla="*/ 1103714 h 1182688"/>
              <a:gd name="connsiteX133" fmla="*/ 1440136 w 2151063"/>
              <a:gd name="connsiteY133" fmla="*/ 1096176 h 1182688"/>
              <a:gd name="connsiteX134" fmla="*/ 1498886 w 2151063"/>
              <a:gd name="connsiteY134" fmla="*/ 1089432 h 1182688"/>
              <a:gd name="connsiteX135" fmla="*/ 1589392 w 2151063"/>
              <a:gd name="connsiteY135" fmla="*/ 1075944 h 1182688"/>
              <a:gd name="connsiteX136" fmla="*/ 1650127 w 2151063"/>
              <a:gd name="connsiteY136" fmla="*/ 1064439 h 1182688"/>
              <a:gd name="connsiteX137" fmla="*/ 1709670 w 2151063"/>
              <a:gd name="connsiteY137" fmla="*/ 1050554 h 1182688"/>
              <a:gd name="connsiteX138" fmla="*/ 1768420 w 2151063"/>
              <a:gd name="connsiteY138" fmla="*/ 1032701 h 1182688"/>
              <a:gd name="connsiteX139" fmla="*/ 1824391 w 2151063"/>
              <a:gd name="connsiteY139" fmla="*/ 1010088 h 1182688"/>
              <a:gd name="connsiteX140" fmla="*/ 1877980 w 2151063"/>
              <a:gd name="connsiteY140" fmla="*/ 981921 h 1182688"/>
              <a:gd name="connsiteX141" fmla="*/ 1902988 w 2151063"/>
              <a:gd name="connsiteY141" fmla="*/ 965259 h 1182688"/>
              <a:gd name="connsiteX142" fmla="*/ 1916485 w 2151063"/>
              <a:gd name="connsiteY142" fmla="*/ 956135 h 1182688"/>
              <a:gd name="connsiteX143" fmla="*/ 1941890 w 2151063"/>
              <a:gd name="connsiteY143" fmla="*/ 935109 h 1182688"/>
              <a:gd name="connsiteX144" fmla="*/ 1963723 w 2151063"/>
              <a:gd name="connsiteY144" fmla="*/ 912099 h 1182688"/>
              <a:gd name="connsiteX145" fmla="*/ 1982777 w 2151063"/>
              <a:gd name="connsiteY145" fmla="*/ 887899 h 1182688"/>
              <a:gd name="connsiteX146" fmla="*/ 1999449 w 2151063"/>
              <a:gd name="connsiteY146" fmla="*/ 862113 h 1182688"/>
              <a:gd name="connsiteX147" fmla="*/ 2013342 w 2151063"/>
              <a:gd name="connsiteY147" fmla="*/ 834739 h 1182688"/>
              <a:gd name="connsiteX148" fmla="*/ 2024457 w 2151063"/>
              <a:gd name="connsiteY148" fmla="*/ 806572 h 1182688"/>
              <a:gd name="connsiteX149" fmla="*/ 2032793 w 2151063"/>
              <a:gd name="connsiteY149" fmla="*/ 777612 h 1182688"/>
              <a:gd name="connsiteX150" fmla="*/ 2038351 w 2151063"/>
              <a:gd name="connsiteY150" fmla="*/ 747858 h 1182688"/>
              <a:gd name="connsiteX151" fmla="*/ 2041526 w 2151063"/>
              <a:gd name="connsiteY151" fmla="*/ 717707 h 1182688"/>
              <a:gd name="connsiteX152" fmla="*/ 2041526 w 2151063"/>
              <a:gd name="connsiteY152" fmla="*/ 671291 h 1182688"/>
              <a:gd name="connsiteX153" fmla="*/ 2032396 w 2151063"/>
              <a:gd name="connsiteY153" fmla="*/ 609403 h 1182688"/>
              <a:gd name="connsiteX154" fmla="*/ 2013342 w 2151063"/>
              <a:gd name="connsiteY154" fmla="*/ 548705 h 1182688"/>
              <a:gd name="connsiteX155" fmla="*/ 1999846 w 2151063"/>
              <a:gd name="connsiteY155" fmla="*/ 519745 h 1182688"/>
              <a:gd name="connsiteX156" fmla="*/ 1988731 w 2151063"/>
              <a:gd name="connsiteY156" fmla="*/ 497925 h 1182688"/>
              <a:gd name="connsiteX157" fmla="*/ 1962929 w 2151063"/>
              <a:gd name="connsiteY157" fmla="*/ 456667 h 1182688"/>
              <a:gd name="connsiteX158" fmla="*/ 1948241 w 2151063"/>
              <a:gd name="connsiteY158" fmla="*/ 437227 h 1182688"/>
              <a:gd name="connsiteX159" fmla="*/ 1925615 w 2151063"/>
              <a:gd name="connsiteY159" fmla="*/ 417788 h 1182688"/>
              <a:gd name="connsiteX160" fmla="*/ 1877980 w 2151063"/>
              <a:gd name="connsiteY160" fmla="*/ 381687 h 1182688"/>
              <a:gd name="connsiteX161" fmla="*/ 1827963 w 2151063"/>
              <a:gd name="connsiteY161" fmla="*/ 348759 h 1182688"/>
              <a:gd name="connsiteX162" fmla="*/ 1776756 w 2151063"/>
              <a:gd name="connsiteY162" fmla="*/ 319005 h 1182688"/>
              <a:gd name="connsiteX163" fmla="*/ 1750954 w 2151063"/>
              <a:gd name="connsiteY163" fmla="*/ 305120 h 1182688"/>
              <a:gd name="connsiteX164" fmla="*/ 1722373 w 2151063"/>
              <a:gd name="connsiteY164" fmla="*/ 290838 h 1182688"/>
              <a:gd name="connsiteX165" fmla="*/ 1664417 w 2151063"/>
              <a:gd name="connsiteY165" fmla="*/ 263068 h 1182688"/>
              <a:gd name="connsiteX166" fmla="*/ 1575896 w 2151063"/>
              <a:gd name="connsiteY166" fmla="*/ 225777 h 1182688"/>
              <a:gd name="connsiteX167" fmla="*/ 1454824 w 2151063"/>
              <a:gd name="connsiteY167" fmla="*/ 185708 h 1182688"/>
              <a:gd name="connsiteX168" fmla="*/ 1330973 w 2151063"/>
              <a:gd name="connsiteY168" fmla="*/ 154367 h 1182688"/>
              <a:gd name="connsiteX169" fmla="*/ 1205535 w 2151063"/>
              <a:gd name="connsiteY169" fmla="*/ 132548 h 1182688"/>
              <a:gd name="connsiteX170" fmla="*/ 1077715 w 2151063"/>
              <a:gd name="connsiteY170" fmla="*/ 118663 h 1182688"/>
              <a:gd name="connsiteX171" fmla="*/ 970360 w 2151063"/>
              <a:gd name="connsiteY171" fmla="*/ 31750 h 1182688"/>
              <a:gd name="connsiteX172" fmla="*/ 905670 w 2151063"/>
              <a:gd name="connsiteY172" fmla="*/ 32146 h 1182688"/>
              <a:gd name="connsiteX173" fmla="*/ 840582 w 2151063"/>
              <a:gd name="connsiteY173" fmla="*/ 35712 h 1182688"/>
              <a:gd name="connsiteX174" fmla="*/ 775891 w 2151063"/>
              <a:gd name="connsiteY174" fmla="*/ 41654 h 1182688"/>
              <a:gd name="connsiteX175" fmla="*/ 711994 w 2151063"/>
              <a:gd name="connsiteY175" fmla="*/ 51559 h 1182688"/>
              <a:gd name="connsiteX176" fmla="*/ 648098 w 2151063"/>
              <a:gd name="connsiteY176" fmla="*/ 64236 h 1182688"/>
              <a:gd name="connsiteX177" fmla="*/ 616744 w 2151063"/>
              <a:gd name="connsiteY177" fmla="*/ 71764 h 1182688"/>
              <a:gd name="connsiteX178" fmla="*/ 574279 w 2151063"/>
              <a:gd name="connsiteY178" fmla="*/ 82856 h 1182688"/>
              <a:gd name="connsiteX179" fmla="*/ 490538 w 2151063"/>
              <a:gd name="connsiteY179" fmla="*/ 110985 h 1182688"/>
              <a:gd name="connsiteX180" fmla="*/ 449263 w 2151063"/>
              <a:gd name="connsiteY180" fmla="*/ 128020 h 1182688"/>
              <a:gd name="connsiteX181" fmla="*/ 508794 w 2151063"/>
              <a:gd name="connsiteY181" fmla="*/ 115739 h 1182688"/>
              <a:gd name="connsiteX182" fmla="*/ 629048 w 2151063"/>
              <a:gd name="connsiteY182" fmla="*/ 96326 h 1182688"/>
              <a:gd name="connsiteX183" fmla="*/ 750491 w 2151063"/>
              <a:gd name="connsiteY183" fmla="*/ 83253 h 1182688"/>
              <a:gd name="connsiteX184" fmla="*/ 872729 w 2151063"/>
              <a:gd name="connsiteY184" fmla="*/ 77310 h 1182688"/>
              <a:gd name="connsiteX185" fmla="*/ 933451 w 2151063"/>
              <a:gd name="connsiteY185" fmla="*/ 76914 h 1182688"/>
              <a:gd name="connsiteX186" fmla="*/ 1003301 w 2151063"/>
              <a:gd name="connsiteY186" fmla="*/ 77706 h 1182688"/>
              <a:gd name="connsiteX187" fmla="*/ 1142207 w 2151063"/>
              <a:gd name="connsiteY187" fmla="*/ 87611 h 1182688"/>
              <a:gd name="connsiteX188" fmla="*/ 1245395 w 2151063"/>
              <a:gd name="connsiteY188" fmla="*/ 101873 h 1182688"/>
              <a:gd name="connsiteX189" fmla="*/ 1314451 w 2151063"/>
              <a:gd name="connsiteY189" fmla="*/ 114154 h 1182688"/>
              <a:gd name="connsiteX190" fmla="*/ 1382317 w 2151063"/>
              <a:gd name="connsiteY190" fmla="*/ 129209 h 1182688"/>
              <a:gd name="connsiteX191" fmla="*/ 1449785 w 2151063"/>
              <a:gd name="connsiteY191" fmla="*/ 146640 h 1182688"/>
              <a:gd name="connsiteX192" fmla="*/ 1483123 w 2151063"/>
              <a:gd name="connsiteY192" fmla="*/ 156148 h 1182688"/>
              <a:gd name="connsiteX193" fmla="*/ 1547417 w 2151063"/>
              <a:gd name="connsiteY193" fmla="*/ 176750 h 1182688"/>
              <a:gd name="connsiteX194" fmla="*/ 1643064 w 2151063"/>
              <a:gd name="connsiteY194" fmla="*/ 213197 h 1182688"/>
              <a:gd name="connsiteX195" fmla="*/ 1705770 w 2151063"/>
              <a:gd name="connsiteY195" fmla="*/ 240533 h 1182688"/>
              <a:gd name="connsiteX196" fmla="*/ 1736726 w 2151063"/>
              <a:gd name="connsiteY196" fmla="*/ 255588 h 1182688"/>
              <a:gd name="connsiteX197" fmla="*/ 1709342 w 2151063"/>
              <a:gd name="connsiteY197" fmla="*/ 238949 h 1182688"/>
              <a:gd name="connsiteX198" fmla="*/ 1653382 w 2151063"/>
              <a:gd name="connsiteY198" fmla="*/ 208047 h 1182688"/>
              <a:gd name="connsiteX199" fmla="*/ 1625601 w 2151063"/>
              <a:gd name="connsiteY199" fmla="*/ 193785 h 1182688"/>
              <a:gd name="connsiteX200" fmla="*/ 1596232 w 2151063"/>
              <a:gd name="connsiteY200" fmla="*/ 179523 h 1182688"/>
              <a:gd name="connsiteX201" fmla="*/ 1537495 w 2151063"/>
              <a:gd name="connsiteY201" fmla="*/ 152583 h 1182688"/>
              <a:gd name="connsiteX202" fmla="*/ 1477567 w 2151063"/>
              <a:gd name="connsiteY202" fmla="*/ 128416 h 1182688"/>
              <a:gd name="connsiteX203" fmla="*/ 1416448 w 2151063"/>
              <a:gd name="connsiteY203" fmla="*/ 107023 h 1182688"/>
              <a:gd name="connsiteX204" fmla="*/ 1354139 w 2151063"/>
              <a:gd name="connsiteY204" fmla="*/ 88007 h 1182688"/>
              <a:gd name="connsiteX205" fmla="*/ 1291432 w 2151063"/>
              <a:gd name="connsiteY205" fmla="*/ 72160 h 1182688"/>
              <a:gd name="connsiteX206" fmla="*/ 1227932 w 2151063"/>
              <a:gd name="connsiteY206" fmla="*/ 58294 h 1182688"/>
              <a:gd name="connsiteX207" fmla="*/ 1163638 w 2151063"/>
              <a:gd name="connsiteY207" fmla="*/ 47597 h 1182688"/>
              <a:gd name="connsiteX208" fmla="*/ 1099345 w 2151063"/>
              <a:gd name="connsiteY208" fmla="*/ 39277 h 1182688"/>
              <a:gd name="connsiteX209" fmla="*/ 1034654 w 2151063"/>
              <a:gd name="connsiteY209" fmla="*/ 34127 h 1182688"/>
              <a:gd name="connsiteX210" fmla="*/ 976240 w 2151063"/>
              <a:gd name="connsiteY210" fmla="*/ 0 h 1182688"/>
              <a:gd name="connsiteX211" fmla="*/ 1045347 w 2151063"/>
              <a:gd name="connsiteY211" fmla="*/ 3172 h 1182688"/>
              <a:gd name="connsiteX212" fmla="*/ 1114851 w 2151063"/>
              <a:gd name="connsiteY212" fmla="*/ 8723 h 1182688"/>
              <a:gd name="connsiteX213" fmla="*/ 1183959 w 2151063"/>
              <a:gd name="connsiteY213" fmla="*/ 18238 h 1182688"/>
              <a:gd name="connsiteX214" fmla="*/ 1252669 w 2151063"/>
              <a:gd name="connsiteY214" fmla="*/ 30529 h 1182688"/>
              <a:gd name="connsiteX215" fmla="*/ 1321379 w 2151063"/>
              <a:gd name="connsiteY215" fmla="*/ 45198 h 1182688"/>
              <a:gd name="connsiteX216" fmla="*/ 1389295 w 2151063"/>
              <a:gd name="connsiteY216" fmla="*/ 63833 h 1182688"/>
              <a:gd name="connsiteX217" fmla="*/ 1455622 w 2151063"/>
              <a:gd name="connsiteY217" fmla="*/ 85242 h 1182688"/>
              <a:gd name="connsiteX218" fmla="*/ 1521154 w 2151063"/>
              <a:gd name="connsiteY218" fmla="*/ 109427 h 1182688"/>
              <a:gd name="connsiteX219" fmla="*/ 1585496 w 2151063"/>
              <a:gd name="connsiteY219" fmla="*/ 136784 h 1182688"/>
              <a:gd name="connsiteX220" fmla="*/ 1647851 w 2151063"/>
              <a:gd name="connsiteY220" fmla="*/ 166916 h 1182688"/>
              <a:gd name="connsiteX221" fmla="*/ 1707823 w 2151063"/>
              <a:gd name="connsiteY221" fmla="*/ 200617 h 1182688"/>
              <a:gd name="connsiteX222" fmla="*/ 1766604 w 2151063"/>
              <a:gd name="connsiteY222" fmla="*/ 237093 h 1182688"/>
              <a:gd name="connsiteX223" fmla="*/ 1822605 w 2151063"/>
              <a:gd name="connsiteY223" fmla="*/ 275947 h 1182688"/>
              <a:gd name="connsiteX224" fmla="*/ 1849613 w 2151063"/>
              <a:gd name="connsiteY224" fmla="*/ 296961 h 1182688"/>
              <a:gd name="connsiteX225" fmla="*/ 1875826 w 2151063"/>
              <a:gd name="connsiteY225" fmla="*/ 317974 h 1182688"/>
              <a:gd name="connsiteX226" fmla="*/ 1924280 w 2151063"/>
              <a:gd name="connsiteY226" fmla="*/ 364362 h 1182688"/>
              <a:gd name="connsiteX227" fmla="*/ 1946919 w 2151063"/>
              <a:gd name="connsiteY227" fmla="*/ 388943 h 1182688"/>
              <a:gd name="connsiteX228" fmla="*/ 1957642 w 2151063"/>
              <a:gd name="connsiteY228" fmla="*/ 398458 h 1182688"/>
              <a:gd name="connsiteX229" fmla="*/ 1968366 w 2151063"/>
              <a:gd name="connsiteY229" fmla="*/ 407577 h 1182688"/>
              <a:gd name="connsiteX230" fmla="*/ 1991004 w 2151063"/>
              <a:gd name="connsiteY230" fmla="*/ 428194 h 1182688"/>
              <a:gd name="connsiteX231" fmla="*/ 2032707 w 2151063"/>
              <a:gd name="connsiteY231" fmla="*/ 472203 h 1182688"/>
              <a:gd name="connsiteX232" fmla="*/ 2069247 w 2151063"/>
              <a:gd name="connsiteY232" fmla="*/ 520177 h 1182688"/>
              <a:gd name="connsiteX233" fmla="*/ 2100226 w 2151063"/>
              <a:gd name="connsiteY233" fmla="*/ 572115 h 1182688"/>
              <a:gd name="connsiteX234" fmla="*/ 2124850 w 2151063"/>
              <a:gd name="connsiteY234" fmla="*/ 626432 h 1182688"/>
              <a:gd name="connsiteX235" fmla="*/ 2142325 w 2151063"/>
              <a:gd name="connsiteY235" fmla="*/ 683525 h 1182688"/>
              <a:gd name="connsiteX236" fmla="*/ 2151063 w 2151063"/>
              <a:gd name="connsiteY236" fmla="*/ 742600 h 1182688"/>
              <a:gd name="connsiteX237" fmla="*/ 2151063 w 2151063"/>
              <a:gd name="connsiteY237" fmla="*/ 803261 h 1182688"/>
              <a:gd name="connsiteX238" fmla="*/ 2147091 w 2151063"/>
              <a:gd name="connsiteY238" fmla="*/ 834186 h 1182688"/>
              <a:gd name="connsiteX239" fmla="*/ 2144311 w 2151063"/>
              <a:gd name="connsiteY239" fmla="*/ 848855 h 1182688"/>
              <a:gd name="connsiteX240" fmla="*/ 2136765 w 2151063"/>
              <a:gd name="connsiteY240" fmla="*/ 878195 h 1182688"/>
              <a:gd name="connsiteX241" fmla="*/ 2126439 w 2151063"/>
              <a:gd name="connsiteY241" fmla="*/ 905551 h 1182688"/>
              <a:gd name="connsiteX242" fmla="*/ 2114524 w 2151063"/>
              <a:gd name="connsiteY242" fmla="*/ 931322 h 1182688"/>
              <a:gd name="connsiteX243" fmla="*/ 2092282 w 2151063"/>
              <a:gd name="connsiteY243" fmla="*/ 966609 h 1182688"/>
              <a:gd name="connsiteX244" fmla="*/ 2055743 w 2151063"/>
              <a:gd name="connsiteY244" fmla="*/ 1008239 h 1182688"/>
              <a:gd name="connsiteX245" fmla="*/ 2013246 w 2151063"/>
              <a:gd name="connsiteY245" fmla="*/ 1043921 h 1182688"/>
              <a:gd name="connsiteX246" fmla="*/ 1964791 w 2151063"/>
              <a:gd name="connsiteY246" fmla="*/ 1074054 h 1182688"/>
              <a:gd name="connsiteX247" fmla="*/ 1912762 w 2151063"/>
              <a:gd name="connsiteY247" fmla="*/ 1098239 h 1182688"/>
              <a:gd name="connsiteX248" fmla="*/ 1857556 w 2151063"/>
              <a:gd name="connsiteY248" fmla="*/ 1117666 h 1182688"/>
              <a:gd name="connsiteX249" fmla="*/ 1829754 w 2151063"/>
              <a:gd name="connsiteY249" fmla="*/ 1125596 h 1182688"/>
              <a:gd name="connsiteX250" fmla="*/ 1792817 w 2151063"/>
              <a:gd name="connsiteY250" fmla="*/ 1134318 h 1182688"/>
              <a:gd name="connsiteX251" fmla="*/ 1717753 w 2151063"/>
              <a:gd name="connsiteY251" fmla="*/ 1148988 h 1182688"/>
              <a:gd name="connsiteX252" fmla="*/ 1641894 w 2151063"/>
              <a:gd name="connsiteY252" fmla="*/ 1160882 h 1182688"/>
              <a:gd name="connsiteX253" fmla="*/ 1565240 w 2151063"/>
              <a:gd name="connsiteY253" fmla="*/ 1169208 h 1182688"/>
              <a:gd name="connsiteX254" fmla="*/ 1450061 w 2151063"/>
              <a:gd name="connsiteY254" fmla="*/ 1177930 h 1182688"/>
              <a:gd name="connsiteX255" fmla="*/ 1295960 w 2151063"/>
              <a:gd name="connsiteY255" fmla="*/ 1181895 h 1182688"/>
              <a:gd name="connsiteX256" fmla="*/ 1219704 w 2151063"/>
              <a:gd name="connsiteY256" fmla="*/ 1182688 h 1182688"/>
              <a:gd name="connsiteX257" fmla="*/ 1137093 w 2151063"/>
              <a:gd name="connsiteY257" fmla="*/ 1182688 h 1182688"/>
              <a:gd name="connsiteX258" fmla="*/ 971076 w 2151063"/>
              <a:gd name="connsiteY258" fmla="*/ 1177930 h 1182688"/>
              <a:gd name="connsiteX259" fmla="*/ 723243 w 2151063"/>
              <a:gd name="connsiteY259" fmla="*/ 1163657 h 1182688"/>
              <a:gd name="connsiteX260" fmla="*/ 558021 w 2151063"/>
              <a:gd name="connsiteY260" fmla="*/ 1150177 h 1182688"/>
              <a:gd name="connsiteX261" fmla="*/ 552064 w 2151063"/>
              <a:gd name="connsiteY261" fmla="*/ 1148988 h 1182688"/>
              <a:gd name="connsiteX262" fmla="*/ 546504 w 2151063"/>
              <a:gd name="connsiteY262" fmla="*/ 1141851 h 1182688"/>
              <a:gd name="connsiteX263" fmla="*/ 546504 w 2151063"/>
              <a:gd name="connsiteY263" fmla="*/ 1132732 h 1182688"/>
              <a:gd name="connsiteX264" fmla="*/ 552064 w 2151063"/>
              <a:gd name="connsiteY264" fmla="*/ 1125992 h 1182688"/>
              <a:gd name="connsiteX265" fmla="*/ 558021 w 2151063"/>
              <a:gd name="connsiteY265" fmla="*/ 1125596 h 1182688"/>
              <a:gd name="connsiteX266" fmla="*/ 679555 w 2151063"/>
              <a:gd name="connsiteY266" fmla="*/ 1131146 h 1182688"/>
              <a:gd name="connsiteX267" fmla="*/ 801486 w 2151063"/>
              <a:gd name="connsiteY267" fmla="*/ 1136697 h 1182688"/>
              <a:gd name="connsiteX268" fmla="*/ 774081 w 2151063"/>
              <a:gd name="connsiteY268" fmla="*/ 1130750 h 1182688"/>
              <a:gd name="connsiteX269" fmla="*/ 747471 w 2151063"/>
              <a:gd name="connsiteY269" fmla="*/ 1124010 h 1182688"/>
              <a:gd name="connsiteX270" fmla="*/ 680349 w 2151063"/>
              <a:gd name="connsiteY270" fmla="*/ 1114494 h 1182688"/>
              <a:gd name="connsiteX271" fmla="*/ 614419 w 2151063"/>
              <a:gd name="connsiteY271" fmla="*/ 1102996 h 1182688"/>
              <a:gd name="connsiteX272" fmla="*/ 581057 w 2151063"/>
              <a:gd name="connsiteY272" fmla="*/ 1096256 h 1182688"/>
              <a:gd name="connsiteX273" fmla="*/ 515127 w 2151063"/>
              <a:gd name="connsiteY273" fmla="*/ 1079604 h 1182688"/>
              <a:gd name="connsiteX274" fmla="*/ 450389 w 2151063"/>
              <a:gd name="connsiteY274" fmla="*/ 1060177 h 1182688"/>
              <a:gd name="connsiteX275" fmla="*/ 386445 w 2151063"/>
              <a:gd name="connsiteY275" fmla="*/ 1036388 h 1182688"/>
              <a:gd name="connsiteX276" fmla="*/ 325281 w 2151063"/>
              <a:gd name="connsiteY276" fmla="*/ 1007842 h 1182688"/>
              <a:gd name="connsiteX277" fmla="*/ 266500 w 2151063"/>
              <a:gd name="connsiteY277" fmla="*/ 974935 h 1182688"/>
              <a:gd name="connsiteX278" fmla="*/ 210896 w 2151063"/>
              <a:gd name="connsiteY278" fmla="*/ 936476 h 1182688"/>
              <a:gd name="connsiteX279" fmla="*/ 159265 w 2151063"/>
              <a:gd name="connsiteY279" fmla="*/ 891675 h 1182688"/>
              <a:gd name="connsiteX280" fmla="*/ 135832 w 2151063"/>
              <a:gd name="connsiteY280" fmla="*/ 867093 h 1182688"/>
              <a:gd name="connsiteX281" fmla="*/ 116370 w 2151063"/>
              <a:gd name="connsiteY281" fmla="*/ 844891 h 1182688"/>
              <a:gd name="connsiteX282" fmla="*/ 80625 w 2151063"/>
              <a:gd name="connsiteY282" fmla="*/ 797710 h 1182688"/>
              <a:gd name="connsiteX283" fmla="*/ 50838 w 2151063"/>
              <a:gd name="connsiteY283" fmla="*/ 746564 h 1182688"/>
              <a:gd name="connsiteX284" fmla="*/ 27802 w 2151063"/>
              <a:gd name="connsiteY284" fmla="*/ 693833 h 1182688"/>
              <a:gd name="connsiteX285" fmla="*/ 11121 w 2151063"/>
              <a:gd name="connsiteY285" fmla="*/ 638326 h 1182688"/>
              <a:gd name="connsiteX286" fmla="*/ 1589 w 2151063"/>
              <a:gd name="connsiteY286" fmla="*/ 581234 h 1182688"/>
              <a:gd name="connsiteX287" fmla="*/ 0 w 2151063"/>
              <a:gd name="connsiteY287" fmla="*/ 523348 h 1182688"/>
              <a:gd name="connsiteX288" fmla="*/ 7149 w 2151063"/>
              <a:gd name="connsiteY288" fmla="*/ 464273 h 1182688"/>
              <a:gd name="connsiteX289" fmla="*/ 14298 w 2151063"/>
              <a:gd name="connsiteY289" fmla="*/ 434934 h 1182688"/>
              <a:gd name="connsiteX290" fmla="*/ 22639 w 2151063"/>
              <a:gd name="connsiteY290" fmla="*/ 406388 h 1182688"/>
              <a:gd name="connsiteX291" fmla="*/ 45674 w 2151063"/>
              <a:gd name="connsiteY291" fmla="*/ 355639 h 1182688"/>
              <a:gd name="connsiteX292" fmla="*/ 75065 w 2151063"/>
              <a:gd name="connsiteY292" fmla="*/ 311630 h 1182688"/>
              <a:gd name="connsiteX293" fmla="*/ 110413 w 2151063"/>
              <a:gd name="connsiteY293" fmla="*/ 272776 h 1182688"/>
              <a:gd name="connsiteX294" fmla="*/ 150527 w 2151063"/>
              <a:gd name="connsiteY294" fmla="*/ 239868 h 1182688"/>
              <a:gd name="connsiteX295" fmla="*/ 195407 w 2151063"/>
              <a:gd name="connsiteY295" fmla="*/ 211718 h 1182688"/>
              <a:gd name="connsiteX296" fmla="*/ 243861 w 2151063"/>
              <a:gd name="connsiteY296" fmla="*/ 188723 h 1182688"/>
              <a:gd name="connsiteX297" fmla="*/ 294699 w 2151063"/>
              <a:gd name="connsiteY297" fmla="*/ 168502 h 1182688"/>
              <a:gd name="connsiteX298" fmla="*/ 320912 w 2151063"/>
              <a:gd name="connsiteY298" fmla="*/ 160573 h 1182688"/>
              <a:gd name="connsiteX299" fmla="*/ 348317 w 2151063"/>
              <a:gd name="connsiteY299" fmla="*/ 143524 h 1182688"/>
              <a:gd name="connsiteX300" fmla="*/ 404317 w 2151063"/>
              <a:gd name="connsiteY300" fmla="*/ 112599 h 1182688"/>
              <a:gd name="connsiteX301" fmla="*/ 462701 w 2151063"/>
              <a:gd name="connsiteY301" fmla="*/ 86432 h 1182688"/>
              <a:gd name="connsiteX302" fmla="*/ 523468 w 2151063"/>
              <a:gd name="connsiteY302" fmla="*/ 64229 h 1182688"/>
              <a:gd name="connsiteX303" fmla="*/ 585029 w 2151063"/>
              <a:gd name="connsiteY303" fmla="*/ 45991 h 1182688"/>
              <a:gd name="connsiteX304" fmla="*/ 647781 w 2151063"/>
              <a:gd name="connsiteY304" fmla="*/ 30925 h 1182688"/>
              <a:gd name="connsiteX305" fmla="*/ 711328 w 2151063"/>
              <a:gd name="connsiteY305" fmla="*/ 19427 h 1182688"/>
              <a:gd name="connsiteX306" fmla="*/ 774478 w 2151063"/>
              <a:gd name="connsiteY306" fmla="*/ 10308 h 1182688"/>
              <a:gd name="connsiteX307" fmla="*/ 805854 w 2151063"/>
              <a:gd name="connsiteY307" fmla="*/ 7137 h 1182688"/>
              <a:gd name="connsiteX308" fmla="*/ 839614 w 2151063"/>
              <a:gd name="connsiteY308" fmla="*/ 4361 h 1182688"/>
              <a:gd name="connsiteX309" fmla="*/ 907927 w 2151063"/>
              <a:gd name="connsiteY309" fmla="*/ 396 h 11826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  <a:cxn ang="0">
                <a:pos x="connsiteX291" y="connsiteY291"/>
              </a:cxn>
              <a:cxn ang="0">
                <a:pos x="connsiteX292" y="connsiteY292"/>
              </a:cxn>
              <a:cxn ang="0">
                <a:pos x="connsiteX293" y="connsiteY293"/>
              </a:cxn>
              <a:cxn ang="0">
                <a:pos x="connsiteX294" y="connsiteY294"/>
              </a:cxn>
              <a:cxn ang="0">
                <a:pos x="connsiteX295" y="connsiteY295"/>
              </a:cxn>
              <a:cxn ang="0">
                <a:pos x="connsiteX296" y="connsiteY296"/>
              </a:cxn>
              <a:cxn ang="0">
                <a:pos x="connsiteX297" y="connsiteY297"/>
              </a:cxn>
              <a:cxn ang="0">
                <a:pos x="connsiteX298" y="connsiteY298"/>
              </a:cxn>
              <a:cxn ang="0">
                <a:pos x="connsiteX299" y="connsiteY299"/>
              </a:cxn>
              <a:cxn ang="0">
                <a:pos x="connsiteX300" y="connsiteY300"/>
              </a:cxn>
              <a:cxn ang="0">
                <a:pos x="connsiteX301" y="connsiteY301"/>
              </a:cxn>
              <a:cxn ang="0">
                <a:pos x="connsiteX302" y="connsiteY302"/>
              </a:cxn>
              <a:cxn ang="0">
                <a:pos x="connsiteX303" y="connsiteY303"/>
              </a:cxn>
              <a:cxn ang="0">
                <a:pos x="connsiteX304" y="connsiteY304"/>
              </a:cxn>
              <a:cxn ang="0">
                <a:pos x="connsiteX305" y="connsiteY305"/>
              </a:cxn>
              <a:cxn ang="0">
                <a:pos x="connsiteX306" y="connsiteY306"/>
              </a:cxn>
              <a:cxn ang="0">
                <a:pos x="connsiteX307" y="connsiteY307"/>
              </a:cxn>
              <a:cxn ang="0">
                <a:pos x="connsiteX308" y="connsiteY308"/>
              </a:cxn>
              <a:cxn ang="0">
                <a:pos x="connsiteX309" y="connsiteY309"/>
              </a:cxn>
            </a:cxnLst>
            <a:rect l="l" t="t" r="r" b="b"/>
            <a:pathLst>
              <a:path w="2151063" h="1182688">
                <a:moveTo>
                  <a:pt x="2044671" y="546100"/>
                </a:moveTo>
                <a:lnTo>
                  <a:pt x="2052215" y="567545"/>
                </a:lnTo>
                <a:lnTo>
                  <a:pt x="2064523" y="611628"/>
                </a:lnTo>
                <a:lnTo>
                  <a:pt x="2072464" y="657298"/>
                </a:lnTo>
                <a:lnTo>
                  <a:pt x="2074847" y="704161"/>
                </a:lnTo>
                <a:lnTo>
                  <a:pt x="2073258" y="728386"/>
                </a:lnTo>
                <a:lnTo>
                  <a:pt x="2070876" y="758171"/>
                </a:lnTo>
                <a:lnTo>
                  <a:pt x="2056979" y="813771"/>
                </a:lnTo>
                <a:lnTo>
                  <a:pt x="2034745" y="864207"/>
                </a:lnTo>
                <a:lnTo>
                  <a:pt x="2004966" y="909481"/>
                </a:lnTo>
                <a:lnTo>
                  <a:pt x="1968438" y="949989"/>
                </a:lnTo>
                <a:lnTo>
                  <a:pt x="1926350" y="985731"/>
                </a:lnTo>
                <a:lnTo>
                  <a:pt x="1879102" y="1015913"/>
                </a:lnTo>
                <a:lnTo>
                  <a:pt x="1827882" y="1041330"/>
                </a:lnTo>
                <a:lnTo>
                  <a:pt x="1801280" y="1052053"/>
                </a:lnTo>
                <a:lnTo>
                  <a:pt x="1767928" y="1064364"/>
                </a:lnTo>
                <a:lnTo>
                  <a:pt x="1699239" y="1085015"/>
                </a:lnTo>
                <a:lnTo>
                  <a:pt x="1629358" y="1102092"/>
                </a:lnTo>
                <a:lnTo>
                  <a:pt x="1557889" y="1114801"/>
                </a:lnTo>
                <a:lnTo>
                  <a:pt x="1449892" y="1129892"/>
                </a:lnTo>
                <a:lnTo>
                  <a:pt x="1304969" y="1141012"/>
                </a:lnTo>
                <a:lnTo>
                  <a:pt x="1234692" y="1144189"/>
                </a:lnTo>
                <a:lnTo>
                  <a:pt x="1219604" y="1144586"/>
                </a:lnTo>
                <a:lnTo>
                  <a:pt x="1204913" y="1145380"/>
                </a:lnTo>
                <a:lnTo>
                  <a:pt x="1205310" y="1146969"/>
                </a:lnTo>
                <a:lnTo>
                  <a:pt x="1205310" y="1147763"/>
                </a:lnTo>
                <a:lnTo>
                  <a:pt x="1259309" y="1147366"/>
                </a:lnTo>
                <a:lnTo>
                  <a:pt x="1367306" y="1143792"/>
                </a:lnTo>
                <a:lnTo>
                  <a:pt x="1420908" y="1140615"/>
                </a:lnTo>
                <a:lnTo>
                  <a:pt x="1484832" y="1137040"/>
                </a:lnTo>
                <a:lnTo>
                  <a:pt x="1616256" y="1127906"/>
                </a:lnTo>
                <a:lnTo>
                  <a:pt x="1715915" y="1114404"/>
                </a:lnTo>
                <a:lnTo>
                  <a:pt x="1781031" y="1101298"/>
                </a:lnTo>
                <a:lnTo>
                  <a:pt x="1844558" y="1084618"/>
                </a:lnTo>
                <a:lnTo>
                  <a:pt x="1905307" y="1062379"/>
                </a:lnTo>
                <a:lnTo>
                  <a:pt x="1934291" y="1048876"/>
                </a:lnTo>
                <a:lnTo>
                  <a:pt x="1948982" y="1041727"/>
                </a:lnTo>
                <a:lnTo>
                  <a:pt x="1975584" y="1025445"/>
                </a:lnTo>
                <a:lnTo>
                  <a:pt x="2000201" y="1007176"/>
                </a:lnTo>
                <a:lnTo>
                  <a:pt x="2022436" y="987717"/>
                </a:lnTo>
                <a:lnTo>
                  <a:pt x="2041892" y="966668"/>
                </a:lnTo>
                <a:lnTo>
                  <a:pt x="2059362" y="943635"/>
                </a:lnTo>
                <a:lnTo>
                  <a:pt x="2074450" y="919409"/>
                </a:lnTo>
                <a:lnTo>
                  <a:pt x="2087155" y="893992"/>
                </a:lnTo>
                <a:lnTo>
                  <a:pt x="2097081" y="867781"/>
                </a:lnTo>
                <a:lnTo>
                  <a:pt x="2105419" y="840379"/>
                </a:lnTo>
                <a:lnTo>
                  <a:pt x="2112566" y="797885"/>
                </a:lnTo>
                <a:lnTo>
                  <a:pt x="2112963" y="739109"/>
                </a:lnTo>
                <a:lnTo>
                  <a:pt x="2103831" y="678744"/>
                </a:lnTo>
                <a:lnTo>
                  <a:pt x="2094699" y="648561"/>
                </a:lnTo>
                <a:lnTo>
                  <a:pt x="2084773" y="621159"/>
                </a:lnTo>
                <a:lnTo>
                  <a:pt x="2059362" y="569928"/>
                </a:lnTo>
                <a:close/>
                <a:moveTo>
                  <a:pt x="233158" y="230187"/>
                </a:moveTo>
                <a:lnTo>
                  <a:pt x="206541" y="244085"/>
                </a:lnTo>
                <a:lnTo>
                  <a:pt x="158870" y="277836"/>
                </a:lnTo>
                <a:lnTo>
                  <a:pt x="117952" y="317146"/>
                </a:lnTo>
                <a:lnTo>
                  <a:pt x="84980" y="362810"/>
                </a:lnTo>
                <a:lnTo>
                  <a:pt x="59953" y="412444"/>
                </a:lnTo>
                <a:lnTo>
                  <a:pt x="43268" y="466446"/>
                </a:lnTo>
                <a:lnTo>
                  <a:pt x="34925" y="523624"/>
                </a:lnTo>
                <a:lnTo>
                  <a:pt x="36117" y="582788"/>
                </a:lnTo>
                <a:lnTo>
                  <a:pt x="40090" y="613363"/>
                </a:lnTo>
                <a:lnTo>
                  <a:pt x="46446" y="643143"/>
                </a:lnTo>
                <a:lnTo>
                  <a:pt x="65117" y="699528"/>
                </a:lnTo>
                <a:lnTo>
                  <a:pt x="91336" y="753133"/>
                </a:lnTo>
                <a:lnTo>
                  <a:pt x="123514" y="802767"/>
                </a:lnTo>
                <a:lnTo>
                  <a:pt x="162446" y="848430"/>
                </a:lnTo>
                <a:lnTo>
                  <a:pt x="205350" y="889726"/>
                </a:lnTo>
                <a:lnTo>
                  <a:pt x="252226" y="927051"/>
                </a:lnTo>
                <a:lnTo>
                  <a:pt x="302281" y="959611"/>
                </a:lnTo>
                <a:lnTo>
                  <a:pt x="328103" y="973906"/>
                </a:lnTo>
                <a:lnTo>
                  <a:pt x="356308" y="988994"/>
                </a:lnTo>
                <a:lnTo>
                  <a:pt x="414706" y="1014010"/>
                </a:lnTo>
                <a:lnTo>
                  <a:pt x="444500" y="1025525"/>
                </a:lnTo>
                <a:lnTo>
                  <a:pt x="419076" y="1013613"/>
                </a:lnTo>
                <a:lnTo>
                  <a:pt x="371007" y="988597"/>
                </a:lnTo>
                <a:lnTo>
                  <a:pt x="347171" y="973906"/>
                </a:lnTo>
                <a:lnTo>
                  <a:pt x="322541" y="958420"/>
                </a:lnTo>
                <a:lnTo>
                  <a:pt x="274473" y="922683"/>
                </a:lnTo>
                <a:lnTo>
                  <a:pt x="229583" y="882579"/>
                </a:lnTo>
                <a:lnTo>
                  <a:pt x="189459" y="838106"/>
                </a:lnTo>
                <a:lnTo>
                  <a:pt x="154103" y="790458"/>
                </a:lnTo>
                <a:lnTo>
                  <a:pt x="124706" y="738838"/>
                </a:lnTo>
                <a:lnTo>
                  <a:pt x="102062" y="683645"/>
                </a:lnTo>
                <a:lnTo>
                  <a:pt x="86966" y="625672"/>
                </a:lnTo>
                <a:lnTo>
                  <a:pt x="83391" y="595892"/>
                </a:lnTo>
                <a:lnTo>
                  <a:pt x="81405" y="569685"/>
                </a:lnTo>
                <a:lnTo>
                  <a:pt x="83391" y="518462"/>
                </a:lnTo>
                <a:lnTo>
                  <a:pt x="92131" y="468828"/>
                </a:lnTo>
                <a:lnTo>
                  <a:pt x="106829" y="419591"/>
                </a:lnTo>
                <a:lnTo>
                  <a:pt x="127089" y="373531"/>
                </a:lnTo>
                <a:lnTo>
                  <a:pt x="152117" y="329058"/>
                </a:lnTo>
                <a:lnTo>
                  <a:pt x="181911" y="287366"/>
                </a:lnTo>
                <a:lnTo>
                  <a:pt x="215281" y="248452"/>
                </a:lnTo>
                <a:close/>
                <a:moveTo>
                  <a:pt x="950292" y="112712"/>
                </a:moveTo>
                <a:lnTo>
                  <a:pt x="822075" y="115489"/>
                </a:lnTo>
                <a:lnTo>
                  <a:pt x="758561" y="119456"/>
                </a:lnTo>
                <a:lnTo>
                  <a:pt x="705369" y="124217"/>
                </a:lnTo>
                <a:lnTo>
                  <a:pt x="597397" y="136118"/>
                </a:lnTo>
                <a:lnTo>
                  <a:pt x="488631" y="153574"/>
                </a:lnTo>
                <a:lnTo>
                  <a:pt x="381849" y="178170"/>
                </a:lnTo>
                <a:lnTo>
                  <a:pt x="329848" y="193643"/>
                </a:lnTo>
                <a:lnTo>
                  <a:pt x="309206" y="208321"/>
                </a:lnTo>
                <a:lnTo>
                  <a:pt x="270304" y="239662"/>
                </a:lnTo>
                <a:lnTo>
                  <a:pt x="234181" y="274970"/>
                </a:lnTo>
                <a:lnTo>
                  <a:pt x="201631" y="313848"/>
                </a:lnTo>
                <a:lnTo>
                  <a:pt x="186943" y="334874"/>
                </a:lnTo>
                <a:lnTo>
                  <a:pt x="169080" y="362248"/>
                </a:lnTo>
                <a:lnTo>
                  <a:pt x="142087" y="418185"/>
                </a:lnTo>
                <a:lnTo>
                  <a:pt x="124621" y="475709"/>
                </a:lnTo>
                <a:lnTo>
                  <a:pt x="115888" y="534423"/>
                </a:lnTo>
                <a:lnTo>
                  <a:pt x="115888" y="593534"/>
                </a:lnTo>
                <a:lnTo>
                  <a:pt x="125415" y="652249"/>
                </a:lnTo>
                <a:lnTo>
                  <a:pt x="144469" y="709773"/>
                </a:lnTo>
                <a:lnTo>
                  <a:pt x="172256" y="765313"/>
                </a:lnTo>
                <a:lnTo>
                  <a:pt x="189722" y="792290"/>
                </a:lnTo>
                <a:lnTo>
                  <a:pt x="209570" y="818870"/>
                </a:lnTo>
                <a:lnTo>
                  <a:pt x="252044" y="866080"/>
                </a:lnTo>
                <a:lnTo>
                  <a:pt x="300076" y="908132"/>
                </a:lnTo>
                <a:lnTo>
                  <a:pt x="352077" y="944630"/>
                </a:lnTo>
                <a:lnTo>
                  <a:pt x="407651" y="976764"/>
                </a:lnTo>
                <a:lnTo>
                  <a:pt x="465210" y="1004931"/>
                </a:lnTo>
                <a:lnTo>
                  <a:pt x="524754" y="1029131"/>
                </a:lnTo>
                <a:lnTo>
                  <a:pt x="585488" y="1050157"/>
                </a:lnTo>
                <a:lnTo>
                  <a:pt x="616054" y="1059281"/>
                </a:lnTo>
                <a:lnTo>
                  <a:pt x="666467" y="1074753"/>
                </a:lnTo>
                <a:lnTo>
                  <a:pt x="717675" y="1089432"/>
                </a:lnTo>
                <a:lnTo>
                  <a:pt x="795875" y="1098953"/>
                </a:lnTo>
                <a:lnTo>
                  <a:pt x="873282" y="1105697"/>
                </a:lnTo>
                <a:lnTo>
                  <a:pt x="943940" y="1111251"/>
                </a:lnTo>
                <a:lnTo>
                  <a:pt x="1085654" y="1116012"/>
                </a:lnTo>
                <a:lnTo>
                  <a:pt x="1227765" y="1113632"/>
                </a:lnTo>
                <a:lnTo>
                  <a:pt x="1369081" y="1103714"/>
                </a:lnTo>
                <a:lnTo>
                  <a:pt x="1440136" y="1096176"/>
                </a:lnTo>
                <a:lnTo>
                  <a:pt x="1498886" y="1089432"/>
                </a:lnTo>
                <a:lnTo>
                  <a:pt x="1589392" y="1075944"/>
                </a:lnTo>
                <a:lnTo>
                  <a:pt x="1650127" y="1064439"/>
                </a:lnTo>
                <a:lnTo>
                  <a:pt x="1709670" y="1050554"/>
                </a:lnTo>
                <a:lnTo>
                  <a:pt x="1768420" y="1032701"/>
                </a:lnTo>
                <a:lnTo>
                  <a:pt x="1824391" y="1010088"/>
                </a:lnTo>
                <a:lnTo>
                  <a:pt x="1877980" y="981921"/>
                </a:lnTo>
                <a:lnTo>
                  <a:pt x="1902988" y="965259"/>
                </a:lnTo>
                <a:lnTo>
                  <a:pt x="1916485" y="956135"/>
                </a:lnTo>
                <a:lnTo>
                  <a:pt x="1941890" y="935109"/>
                </a:lnTo>
                <a:lnTo>
                  <a:pt x="1963723" y="912099"/>
                </a:lnTo>
                <a:lnTo>
                  <a:pt x="1982777" y="887899"/>
                </a:lnTo>
                <a:lnTo>
                  <a:pt x="1999449" y="862113"/>
                </a:lnTo>
                <a:lnTo>
                  <a:pt x="2013342" y="834739"/>
                </a:lnTo>
                <a:lnTo>
                  <a:pt x="2024457" y="806572"/>
                </a:lnTo>
                <a:lnTo>
                  <a:pt x="2032793" y="777612"/>
                </a:lnTo>
                <a:lnTo>
                  <a:pt x="2038351" y="747858"/>
                </a:lnTo>
                <a:lnTo>
                  <a:pt x="2041526" y="717707"/>
                </a:lnTo>
                <a:lnTo>
                  <a:pt x="2041526" y="671291"/>
                </a:lnTo>
                <a:lnTo>
                  <a:pt x="2032396" y="609403"/>
                </a:lnTo>
                <a:lnTo>
                  <a:pt x="2013342" y="548705"/>
                </a:lnTo>
                <a:lnTo>
                  <a:pt x="1999846" y="519745"/>
                </a:lnTo>
                <a:lnTo>
                  <a:pt x="1988731" y="497925"/>
                </a:lnTo>
                <a:lnTo>
                  <a:pt x="1962929" y="456667"/>
                </a:lnTo>
                <a:lnTo>
                  <a:pt x="1948241" y="437227"/>
                </a:lnTo>
                <a:lnTo>
                  <a:pt x="1925615" y="417788"/>
                </a:lnTo>
                <a:lnTo>
                  <a:pt x="1877980" y="381687"/>
                </a:lnTo>
                <a:lnTo>
                  <a:pt x="1827963" y="348759"/>
                </a:lnTo>
                <a:lnTo>
                  <a:pt x="1776756" y="319005"/>
                </a:lnTo>
                <a:lnTo>
                  <a:pt x="1750954" y="305120"/>
                </a:lnTo>
                <a:lnTo>
                  <a:pt x="1722373" y="290838"/>
                </a:lnTo>
                <a:lnTo>
                  <a:pt x="1664417" y="263068"/>
                </a:lnTo>
                <a:lnTo>
                  <a:pt x="1575896" y="225777"/>
                </a:lnTo>
                <a:lnTo>
                  <a:pt x="1454824" y="185708"/>
                </a:lnTo>
                <a:lnTo>
                  <a:pt x="1330973" y="154367"/>
                </a:lnTo>
                <a:lnTo>
                  <a:pt x="1205535" y="132548"/>
                </a:lnTo>
                <a:lnTo>
                  <a:pt x="1077715" y="118663"/>
                </a:lnTo>
                <a:close/>
                <a:moveTo>
                  <a:pt x="970360" y="31750"/>
                </a:moveTo>
                <a:lnTo>
                  <a:pt x="905670" y="32146"/>
                </a:lnTo>
                <a:lnTo>
                  <a:pt x="840582" y="35712"/>
                </a:lnTo>
                <a:lnTo>
                  <a:pt x="775891" y="41654"/>
                </a:lnTo>
                <a:lnTo>
                  <a:pt x="711994" y="51559"/>
                </a:lnTo>
                <a:lnTo>
                  <a:pt x="648098" y="64236"/>
                </a:lnTo>
                <a:lnTo>
                  <a:pt x="616744" y="71764"/>
                </a:lnTo>
                <a:lnTo>
                  <a:pt x="574279" y="82856"/>
                </a:lnTo>
                <a:lnTo>
                  <a:pt x="490538" y="110985"/>
                </a:lnTo>
                <a:lnTo>
                  <a:pt x="449263" y="128020"/>
                </a:lnTo>
                <a:lnTo>
                  <a:pt x="508794" y="115739"/>
                </a:lnTo>
                <a:lnTo>
                  <a:pt x="629048" y="96326"/>
                </a:lnTo>
                <a:lnTo>
                  <a:pt x="750491" y="83253"/>
                </a:lnTo>
                <a:lnTo>
                  <a:pt x="872729" y="77310"/>
                </a:lnTo>
                <a:lnTo>
                  <a:pt x="933451" y="76914"/>
                </a:lnTo>
                <a:lnTo>
                  <a:pt x="1003301" y="77706"/>
                </a:lnTo>
                <a:lnTo>
                  <a:pt x="1142207" y="87611"/>
                </a:lnTo>
                <a:lnTo>
                  <a:pt x="1245395" y="101873"/>
                </a:lnTo>
                <a:lnTo>
                  <a:pt x="1314451" y="114154"/>
                </a:lnTo>
                <a:lnTo>
                  <a:pt x="1382317" y="129209"/>
                </a:lnTo>
                <a:lnTo>
                  <a:pt x="1449785" y="146640"/>
                </a:lnTo>
                <a:lnTo>
                  <a:pt x="1483123" y="156148"/>
                </a:lnTo>
                <a:lnTo>
                  <a:pt x="1547417" y="176750"/>
                </a:lnTo>
                <a:lnTo>
                  <a:pt x="1643064" y="213197"/>
                </a:lnTo>
                <a:lnTo>
                  <a:pt x="1705770" y="240533"/>
                </a:lnTo>
                <a:lnTo>
                  <a:pt x="1736726" y="255588"/>
                </a:lnTo>
                <a:lnTo>
                  <a:pt x="1709342" y="238949"/>
                </a:lnTo>
                <a:lnTo>
                  <a:pt x="1653382" y="208047"/>
                </a:lnTo>
                <a:lnTo>
                  <a:pt x="1625601" y="193785"/>
                </a:lnTo>
                <a:lnTo>
                  <a:pt x="1596232" y="179523"/>
                </a:lnTo>
                <a:lnTo>
                  <a:pt x="1537495" y="152583"/>
                </a:lnTo>
                <a:lnTo>
                  <a:pt x="1477567" y="128416"/>
                </a:lnTo>
                <a:lnTo>
                  <a:pt x="1416448" y="107023"/>
                </a:lnTo>
                <a:lnTo>
                  <a:pt x="1354139" y="88007"/>
                </a:lnTo>
                <a:lnTo>
                  <a:pt x="1291432" y="72160"/>
                </a:lnTo>
                <a:lnTo>
                  <a:pt x="1227932" y="58294"/>
                </a:lnTo>
                <a:lnTo>
                  <a:pt x="1163638" y="47597"/>
                </a:lnTo>
                <a:lnTo>
                  <a:pt x="1099345" y="39277"/>
                </a:lnTo>
                <a:lnTo>
                  <a:pt x="1034654" y="34127"/>
                </a:lnTo>
                <a:close/>
                <a:moveTo>
                  <a:pt x="976240" y="0"/>
                </a:moveTo>
                <a:lnTo>
                  <a:pt x="1045347" y="3172"/>
                </a:lnTo>
                <a:lnTo>
                  <a:pt x="1114851" y="8723"/>
                </a:lnTo>
                <a:lnTo>
                  <a:pt x="1183959" y="18238"/>
                </a:lnTo>
                <a:lnTo>
                  <a:pt x="1252669" y="30529"/>
                </a:lnTo>
                <a:lnTo>
                  <a:pt x="1321379" y="45198"/>
                </a:lnTo>
                <a:lnTo>
                  <a:pt x="1389295" y="63833"/>
                </a:lnTo>
                <a:lnTo>
                  <a:pt x="1455622" y="85242"/>
                </a:lnTo>
                <a:lnTo>
                  <a:pt x="1521154" y="109427"/>
                </a:lnTo>
                <a:lnTo>
                  <a:pt x="1585496" y="136784"/>
                </a:lnTo>
                <a:lnTo>
                  <a:pt x="1647851" y="166916"/>
                </a:lnTo>
                <a:lnTo>
                  <a:pt x="1707823" y="200617"/>
                </a:lnTo>
                <a:lnTo>
                  <a:pt x="1766604" y="237093"/>
                </a:lnTo>
                <a:lnTo>
                  <a:pt x="1822605" y="275947"/>
                </a:lnTo>
                <a:lnTo>
                  <a:pt x="1849613" y="296961"/>
                </a:lnTo>
                <a:lnTo>
                  <a:pt x="1875826" y="317974"/>
                </a:lnTo>
                <a:lnTo>
                  <a:pt x="1924280" y="364362"/>
                </a:lnTo>
                <a:lnTo>
                  <a:pt x="1946919" y="388943"/>
                </a:lnTo>
                <a:lnTo>
                  <a:pt x="1957642" y="398458"/>
                </a:lnTo>
                <a:lnTo>
                  <a:pt x="1968366" y="407577"/>
                </a:lnTo>
                <a:lnTo>
                  <a:pt x="1991004" y="428194"/>
                </a:lnTo>
                <a:lnTo>
                  <a:pt x="2032707" y="472203"/>
                </a:lnTo>
                <a:lnTo>
                  <a:pt x="2069247" y="520177"/>
                </a:lnTo>
                <a:lnTo>
                  <a:pt x="2100226" y="572115"/>
                </a:lnTo>
                <a:lnTo>
                  <a:pt x="2124850" y="626432"/>
                </a:lnTo>
                <a:lnTo>
                  <a:pt x="2142325" y="683525"/>
                </a:lnTo>
                <a:lnTo>
                  <a:pt x="2151063" y="742600"/>
                </a:lnTo>
                <a:lnTo>
                  <a:pt x="2151063" y="803261"/>
                </a:lnTo>
                <a:lnTo>
                  <a:pt x="2147091" y="834186"/>
                </a:lnTo>
                <a:lnTo>
                  <a:pt x="2144311" y="848855"/>
                </a:lnTo>
                <a:lnTo>
                  <a:pt x="2136765" y="878195"/>
                </a:lnTo>
                <a:lnTo>
                  <a:pt x="2126439" y="905551"/>
                </a:lnTo>
                <a:lnTo>
                  <a:pt x="2114524" y="931322"/>
                </a:lnTo>
                <a:lnTo>
                  <a:pt x="2092282" y="966609"/>
                </a:lnTo>
                <a:lnTo>
                  <a:pt x="2055743" y="1008239"/>
                </a:lnTo>
                <a:lnTo>
                  <a:pt x="2013246" y="1043921"/>
                </a:lnTo>
                <a:lnTo>
                  <a:pt x="1964791" y="1074054"/>
                </a:lnTo>
                <a:lnTo>
                  <a:pt x="1912762" y="1098239"/>
                </a:lnTo>
                <a:lnTo>
                  <a:pt x="1857556" y="1117666"/>
                </a:lnTo>
                <a:lnTo>
                  <a:pt x="1829754" y="1125596"/>
                </a:lnTo>
                <a:lnTo>
                  <a:pt x="1792817" y="1134318"/>
                </a:lnTo>
                <a:lnTo>
                  <a:pt x="1717753" y="1148988"/>
                </a:lnTo>
                <a:lnTo>
                  <a:pt x="1641894" y="1160882"/>
                </a:lnTo>
                <a:lnTo>
                  <a:pt x="1565240" y="1169208"/>
                </a:lnTo>
                <a:lnTo>
                  <a:pt x="1450061" y="1177930"/>
                </a:lnTo>
                <a:lnTo>
                  <a:pt x="1295960" y="1181895"/>
                </a:lnTo>
                <a:lnTo>
                  <a:pt x="1219704" y="1182688"/>
                </a:lnTo>
                <a:lnTo>
                  <a:pt x="1137093" y="1182688"/>
                </a:lnTo>
                <a:lnTo>
                  <a:pt x="971076" y="1177930"/>
                </a:lnTo>
                <a:lnTo>
                  <a:pt x="723243" y="1163657"/>
                </a:lnTo>
                <a:lnTo>
                  <a:pt x="558021" y="1150177"/>
                </a:lnTo>
                <a:lnTo>
                  <a:pt x="552064" y="1148988"/>
                </a:lnTo>
                <a:lnTo>
                  <a:pt x="546504" y="1141851"/>
                </a:lnTo>
                <a:lnTo>
                  <a:pt x="546504" y="1132732"/>
                </a:lnTo>
                <a:lnTo>
                  <a:pt x="552064" y="1125992"/>
                </a:lnTo>
                <a:lnTo>
                  <a:pt x="558021" y="1125596"/>
                </a:lnTo>
                <a:lnTo>
                  <a:pt x="679555" y="1131146"/>
                </a:lnTo>
                <a:lnTo>
                  <a:pt x="801486" y="1136697"/>
                </a:lnTo>
                <a:lnTo>
                  <a:pt x="774081" y="1130750"/>
                </a:lnTo>
                <a:lnTo>
                  <a:pt x="747471" y="1124010"/>
                </a:lnTo>
                <a:lnTo>
                  <a:pt x="680349" y="1114494"/>
                </a:lnTo>
                <a:lnTo>
                  <a:pt x="614419" y="1102996"/>
                </a:lnTo>
                <a:lnTo>
                  <a:pt x="581057" y="1096256"/>
                </a:lnTo>
                <a:lnTo>
                  <a:pt x="515127" y="1079604"/>
                </a:lnTo>
                <a:lnTo>
                  <a:pt x="450389" y="1060177"/>
                </a:lnTo>
                <a:lnTo>
                  <a:pt x="386445" y="1036388"/>
                </a:lnTo>
                <a:lnTo>
                  <a:pt x="325281" y="1007842"/>
                </a:lnTo>
                <a:lnTo>
                  <a:pt x="266500" y="974935"/>
                </a:lnTo>
                <a:lnTo>
                  <a:pt x="210896" y="936476"/>
                </a:lnTo>
                <a:lnTo>
                  <a:pt x="159265" y="891675"/>
                </a:lnTo>
                <a:lnTo>
                  <a:pt x="135832" y="867093"/>
                </a:lnTo>
                <a:lnTo>
                  <a:pt x="116370" y="844891"/>
                </a:lnTo>
                <a:lnTo>
                  <a:pt x="80625" y="797710"/>
                </a:lnTo>
                <a:lnTo>
                  <a:pt x="50838" y="746564"/>
                </a:lnTo>
                <a:lnTo>
                  <a:pt x="27802" y="693833"/>
                </a:lnTo>
                <a:lnTo>
                  <a:pt x="11121" y="638326"/>
                </a:lnTo>
                <a:lnTo>
                  <a:pt x="1589" y="581234"/>
                </a:lnTo>
                <a:lnTo>
                  <a:pt x="0" y="523348"/>
                </a:lnTo>
                <a:lnTo>
                  <a:pt x="7149" y="464273"/>
                </a:lnTo>
                <a:lnTo>
                  <a:pt x="14298" y="434934"/>
                </a:lnTo>
                <a:lnTo>
                  <a:pt x="22639" y="406388"/>
                </a:lnTo>
                <a:lnTo>
                  <a:pt x="45674" y="355639"/>
                </a:lnTo>
                <a:lnTo>
                  <a:pt x="75065" y="311630"/>
                </a:lnTo>
                <a:lnTo>
                  <a:pt x="110413" y="272776"/>
                </a:lnTo>
                <a:lnTo>
                  <a:pt x="150527" y="239868"/>
                </a:lnTo>
                <a:lnTo>
                  <a:pt x="195407" y="211718"/>
                </a:lnTo>
                <a:lnTo>
                  <a:pt x="243861" y="188723"/>
                </a:lnTo>
                <a:lnTo>
                  <a:pt x="294699" y="168502"/>
                </a:lnTo>
                <a:lnTo>
                  <a:pt x="320912" y="160573"/>
                </a:lnTo>
                <a:lnTo>
                  <a:pt x="348317" y="143524"/>
                </a:lnTo>
                <a:lnTo>
                  <a:pt x="404317" y="112599"/>
                </a:lnTo>
                <a:lnTo>
                  <a:pt x="462701" y="86432"/>
                </a:lnTo>
                <a:lnTo>
                  <a:pt x="523468" y="64229"/>
                </a:lnTo>
                <a:lnTo>
                  <a:pt x="585029" y="45991"/>
                </a:lnTo>
                <a:lnTo>
                  <a:pt x="647781" y="30925"/>
                </a:lnTo>
                <a:lnTo>
                  <a:pt x="711328" y="19427"/>
                </a:lnTo>
                <a:lnTo>
                  <a:pt x="774478" y="10308"/>
                </a:lnTo>
                <a:lnTo>
                  <a:pt x="805854" y="7137"/>
                </a:lnTo>
                <a:lnTo>
                  <a:pt x="839614" y="4361"/>
                </a:lnTo>
                <a:lnTo>
                  <a:pt x="907927" y="396"/>
                </a:lnTo>
                <a:close/>
              </a:path>
            </a:pathLst>
          </a:custGeom>
          <a:solidFill>
            <a:srgbClr val="70AD47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ts val="3000"/>
              </a:lnSpc>
              <a:buClr>
                <a:srgbClr val="000000"/>
              </a:buClr>
              <a:buFont typeface="Arial"/>
              <a:buNone/>
              <a:defRPr/>
            </a:pPr>
            <a:r>
              <a:rPr lang="en-US" sz="2000" b="1" kern="0" cap="small" dirty="0">
                <a:solidFill>
                  <a:srgbClr val="70AD47">
                    <a:lumMod val="75000"/>
                  </a:srgbClr>
                </a:solidFill>
                <a:latin typeface="Arial"/>
                <a:cs typeface="Arial"/>
                <a:sym typeface="Arial"/>
              </a:rPr>
              <a:t>TRANSVERSALIDAD</a:t>
            </a:r>
          </a:p>
          <a:p>
            <a:pPr algn="ctr">
              <a:lnSpc>
                <a:spcPts val="3000"/>
              </a:lnSpc>
              <a:buClr>
                <a:srgbClr val="000000"/>
              </a:buClr>
              <a:buFont typeface="Arial"/>
              <a:buNone/>
              <a:defRPr/>
            </a:pPr>
            <a:r>
              <a:rPr lang="en-US" sz="2000" b="1" kern="0" cap="small" dirty="0">
                <a:solidFill>
                  <a:srgbClr val="70AD47">
                    <a:lumMod val="75000"/>
                  </a:srgbClr>
                </a:solidFill>
                <a:latin typeface="Arial"/>
                <a:cs typeface="Arial"/>
                <a:sym typeface="Arial"/>
              </a:rPr>
              <a:t>Y VOLUNTARIEDAD </a:t>
            </a:r>
          </a:p>
        </p:txBody>
      </p:sp>
      <p:sp>
        <p:nvSpPr>
          <p:cNvPr id="19" name="Título 1">
            <a:extLst>
              <a:ext uri="{FF2B5EF4-FFF2-40B4-BE49-F238E27FC236}">
                <a16:creationId xmlns:a16="http://schemas.microsoft.com/office/drawing/2014/main" id="{0DB27945-4DF2-4E0C-8638-3BC7A3B9941F}"/>
              </a:ext>
            </a:extLst>
          </p:cNvPr>
          <p:cNvSpPr txBox="1">
            <a:spLocks/>
          </p:cNvSpPr>
          <p:nvPr/>
        </p:nvSpPr>
        <p:spPr>
          <a:xfrm>
            <a:off x="1099212" y="42583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CL" dirty="0">
                <a:solidFill>
                  <a:srgbClr val="0000FF"/>
                </a:solidFill>
                <a:latin typeface="+mn-lt"/>
              </a:rPr>
              <a:t>Principios de la Participación</a:t>
            </a:r>
            <a:endParaRPr lang="es-CL" dirty="0">
              <a:solidFill>
                <a:srgbClr val="FA3C00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91652890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81125" y="294482"/>
            <a:ext cx="9144000" cy="562768"/>
          </a:xfrm>
        </p:spPr>
        <p:txBody>
          <a:bodyPr>
            <a:noAutofit/>
          </a:bodyPr>
          <a:lstStyle/>
          <a:p>
            <a:r>
              <a:rPr lang="es-CL" sz="3600" dirty="0">
                <a:solidFill>
                  <a:srgbClr val="0000FF"/>
                </a:solidFill>
              </a:rPr>
              <a:t>¿Qué pasa en Chile ?</a:t>
            </a:r>
          </a:p>
        </p:txBody>
      </p:sp>
      <p:graphicFrame>
        <p:nvGraphicFramePr>
          <p:cNvPr id="6" name="Diagrama 5"/>
          <p:cNvGraphicFramePr/>
          <p:nvPr/>
        </p:nvGraphicFramePr>
        <p:xfrm>
          <a:off x="514350" y="857250"/>
          <a:ext cx="9529762" cy="542924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CuadroTexto 6"/>
          <p:cNvSpPr txBox="1"/>
          <p:nvPr/>
        </p:nvSpPr>
        <p:spPr>
          <a:xfrm>
            <a:off x="4127705" y="5487472"/>
            <a:ext cx="431820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dirty="0">
                <a:solidFill>
                  <a:srgbClr val="0000FF"/>
                </a:solidFill>
              </a:rPr>
              <a:t>Agencia de Calidad de la educación (2019)</a:t>
            </a:r>
          </a:p>
        </p:txBody>
      </p:sp>
      <p:sp>
        <p:nvSpPr>
          <p:cNvPr id="8" name="Cerrar llave 7"/>
          <p:cNvSpPr/>
          <p:nvPr/>
        </p:nvSpPr>
        <p:spPr>
          <a:xfrm>
            <a:off x="8243888" y="1685925"/>
            <a:ext cx="1057275" cy="3157538"/>
          </a:xfrm>
          <a:prstGeom prst="rightBrac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9" name="Rectángulo 8"/>
          <p:cNvSpPr/>
          <p:nvPr/>
        </p:nvSpPr>
        <p:spPr>
          <a:xfrm>
            <a:off x="9563100" y="1514475"/>
            <a:ext cx="1443038" cy="38290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b="1" dirty="0">
                <a:solidFill>
                  <a:schemeClr val="tx1"/>
                </a:solidFill>
              </a:rPr>
              <a:t>Indicadores de desarrollo personal y social</a:t>
            </a:r>
          </a:p>
          <a:p>
            <a:pPr algn="ctr"/>
            <a:r>
              <a:rPr lang="es-CL" b="1" dirty="0">
                <a:solidFill>
                  <a:schemeClr val="tx1"/>
                </a:solidFill>
              </a:rPr>
              <a:t>(IDPS]</a:t>
            </a:r>
          </a:p>
        </p:txBody>
      </p:sp>
      <p:pic>
        <p:nvPicPr>
          <p:cNvPr id="2" name="Imagen 1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-1" y="2173043"/>
            <a:ext cx="2557463" cy="20118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9978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41246" y="673770"/>
            <a:ext cx="3644489" cy="2414488"/>
          </a:xfrm>
        </p:spPr>
        <p:txBody>
          <a:bodyPr anchor="t">
            <a:normAutofit/>
          </a:bodyPr>
          <a:lstStyle/>
          <a:p>
            <a:r>
              <a:rPr lang="es-CL" sz="5400" dirty="0">
                <a:solidFill>
                  <a:srgbClr val="0000FF"/>
                </a:solidFill>
                <a:latin typeface="+mn-lt"/>
              </a:rPr>
              <a:t>Sin embargo… 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090220" y="1169886"/>
            <a:ext cx="7482348" cy="6457950"/>
          </a:xfrm>
        </p:spPr>
        <p:txBody>
          <a:bodyPr>
            <a:normAutofit/>
          </a:bodyPr>
          <a:lstStyle/>
          <a:p>
            <a:pPr indent="0" algn="just">
              <a:lnSpc>
                <a:spcPct val="100000"/>
              </a:lnSpc>
              <a:spcBef>
                <a:spcPts val="0"/>
              </a:spcBef>
            </a:pPr>
            <a:r>
              <a:rPr lang="es-CL" sz="2000" dirty="0"/>
              <a:t> La participación ha quedado </a:t>
            </a:r>
            <a:r>
              <a:rPr lang="es-CL" sz="2000" b="1" dirty="0"/>
              <a:t>reducida a una participación clientelista</a:t>
            </a:r>
            <a:r>
              <a:rPr lang="es-CL" sz="2000" dirty="0"/>
              <a:t>, donde –congruentemente con el paradigma neoliberal– los consejos escolares, los centros de padres y los centros de alumnos ejercen su participación en términos de gestionar recursos para financiar mejoras para la escuela ( </a:t>
            </a:r>
            <a:r>
              <a:rPr lang="es-CL" sz="2000" dirty="0" err="1">
                <a:solidFill>
                  <a:srgbClr val="0000FF"/>
                </a:solidFill>
              </a:rPr>
              <a:t>Ascorra</a:t>
            </a:r>
            <a:r>
              <a:rPr lang="es-CL" sz="2000" dirty="0">
                <a:solidFill>
                  <a:srgbClr val="0000FF"/>
                </a:solidFill>
              </a:rPr>
              <a:t> et al., 2016</a:t>
            </a:r>
            <a:r>
              <a:rPr lang="es-CL" sz="2000" dirty="0"/>
              <a:t>).</a:t>
            </a:r>
          </a:p>
          <a:p>
            <a:pPr indent="0" algn="just">
              <a:lnSpc>
                <a:spcPct val="100000"/>
              </a:lnSpc>
              <a:spcBef>
                <a:spcPts val="0"/>
              </a:spcBef>
            </a:pPr>
            <a:endParaRPr lang="es-CL" sz="2000" dirty="0"/>
          </a:p>
          <a:p>
            <a:pPr indent="0" algn="just">
              <a:lnSpc>
                <a:spcPct val="100000"/>
              </a:lnSpc>
              <a:spcBef>
                <a:spcPts val="0"/>
              </a:spcBef>
            </a:pPr>
            <a:r>
              <a:rPr lang="es-CL" sz="2000" dirty="0"/>
              <a:t> Los modelos participativos que han sido aplicados a la educación </a:t>
            </a:r>
            <a:r>
              <a:rPr lang="es-CL" sz="2000" b="1" dirty="0"/>
              <a:t>no se traducen en formas de participación auténticas</a:t>
            </a:r>
            <a:r>
              <a:rPr lang="es-CL" sz="2000" dirty="0"/>
              <a:t>, ya que la mayoría de estos modelos de administración no se usa para crear o desafiar objetivos, sino para que los individuos asuman valores y objetivos preexistentes (</a:t>
            </a:r>
            <a:r>
              <a:rPr lang="es-CL" sz="2000" dirty="0">
                <a:solidFill>
                  <a:srgbClr val="0000FF"/>
                </a:solidFill>
              </a:rPr>
              <a:t>Anderson 2002</a:t>
            </a:r>
            <a:r>
              <a:rPr lang="es-CL" sz="2000" dirty="0"/>
              <a:t>).</a:t>
            </a:r>
          </a:p>
          <a:p>
            <a:pPr indent="0" algn="just">
              <a:lnSpc>
                <a:spcPct val="100000"/>
              </a:lnSpc>
              <a:spcBef>
                <a:spcPts val="0"/>
              </a:spcBef>
            </a:pPr>
            <a:endParaRPr lang="es-CL" sz="2000" dirty="0"/>
          </a:p>
          <a:p>
            <a:pPr indent="0" algn="just">
              <a:lnSpc>
                <a:spcPct val="100000"/>
              </a:lnSpc>
              <a:spcBef>
                <a:spcPts val="0"/>
              </a:spcBef>
            </a:pPr>
            <a:r>
              <a:rPr lang="es-CL" sz="2000" dirty="0"/>
              <a:t> El discurso de la participación </a:t>
            </a:r>
            <a:r>
              <a:rPr lang="es-CL" sz="2000" b="1" dirty="0"/>
              <a:t>ha sido usado como una pantalla para cubrir tipos de funcionamiento institucional </a:t>
            </a:r>
            <a:r>
              <a:rPr lang="es-CL" sz="2000" dirty="0"/>
              <a:t>que, pretendiendo nutrir la democracia y el cambio, contrariamente, tienden a mantener un status quo injusto en la educación (</a:t>
            </a:r>
            <a:r>
              <a:rPr lang="es-CL" sz="2000" dirty="0">
                <a:solidFill>
                  <a:srgbClr val="0000FF"/>
                </a:solidFill>
              </a:rPr>
              <a:t>Anderson, 2002</a:t>
            </a:r>
            <a:r>
              <a:rPr lang="es-CL" sz="2000" dirty="0"/>
              <a:t>).</a:t>
            </a:r>
          </a:p>
        </p:txBody>
      </p:sp>
      <p:sp>
        <p:nvSpPr>
          <p:cNvPr id="6" name="Freeform 137">
            <a:extLst>
              <a:ext uri="{FF2B5EF4-FFF2-40B4-BE49-F238E27FC236}">
                <a16:creationId xmlns:a16="http://schemas.microsoft.com/office/drawing/2014/main" id="{72C74EDB-3336-41B2-BE11-B429B0ADC57A}"/>
              </a:ext>
            </a:extLst>
          </p:cNvPr>
          <p:cNvSpPr>
            <a:spLocks/>
          </p:cNvSpPr>
          <p:nvPr/>
        </p:nvSpPr>
        <p:spPr bwMode="auto">
          <a:xfrm rot="10638793">
            <a:off x="1480693" y="2786361"/>
            <a:ext cx="1970081" cy="2417606"/>
          </a:xfrm>
          <a:custGeom>
            <a:avLst/>
            <a:gdLst>
              <a:gd name="T0" fmla="*/ 1685 w 1749"/>
              <a:gd name="T1" fmla="*/ 1755 h 2611"/>
              <a:gd name="T2" fmla="*/ 1542 w 1749"/>
              <a:gd name="T3" fmla="*/ 1339 h 2611"/>
              <a:gd name="T4" fmla="*/ 1436 w 1749"/>
              <a:gd name="T5" fmla="*/ 1121 h 2611"/>
              <a:gd name="T6" fmla="*/ 1281 w 1749"/>
              <a:gd name="T7" fmla="*/ 842 h 2611"/>
              <a:gd name="T8" fmla="*/ 918 w 1749"/>
              <a:gd name="T9" fmla="*/ 425 h 2611"/>
              <a:gd name="T10" fmla="*/ 649 w 1749"/>
              <a:gd name="T11" fmla="*/ 258 h 2611"/>
              <a:gd name="T12" fmla="*/ 391 w 1749"/>
              <a:gd name="T13" fmla="*/ 185 h 2611"/>
              <a:gd name="T14" fmla="*/ 490 w 1749"/>
              <a:gd name="T15" fmla="*/ 177 h 2611"/>
              <a:gd name="T16" fmla="*/ 938 w 1749"/>
              <a:gd name="T17" fmla="*/ 158 h 2611"/>
              <a:gd name="T18" fmla="*/ 938 w 1749"/>
              <a:gd name="T19" fmla="*/ 106 h 2611"/>
              <a:gd name="T20" fmla="*/ 870 w 1749"/>
              <a:gd name="T21" fmla="*/ 98 h 2611"/>
              <a:gd name="T22" fmla="*/ 835 w 1749"/>
              <a:gd name="T23" fmla="*/ 94 h 2611"/>
              <a:gd name="T24" fmla="*/ 867 w 1749"/>
              <a:gd name="T25" fmla="*/ 88 h 2611"/>
              <a:gd name="T26" fmla="*/ 894 w 1749"/>
              <a:gd name="T27" fmla="*/ 50 h 2611"/>
              <a:gd name="T28" fmla="*/ 866 w 1749"/>
              <a:gd name="T29" fmla="*/ 24 h 2611"/>
              <a:gd name="T30" fmla="*/ 779 w 1749"/>
              <a:gd name="T31" fmla="*/ 22 h 2611"/>
              <a:gd name="T32" fmla="*/ 95 w 1749"/>
              <a:gd name="T33" fmla="*/ 1 h 2611"/>
              <a:gd name="T34" fmla="*/ 62 w 1749"/>
              <a:gd name="T35" fmla="*/ 11 h 2611"/>
              <a:gd name="T36" fmla="*/ 34 w 1749"/>
              <a:gd name="T37" fmla="*/ 30 h 2611"/>
              <a:gd name="T38" fmla="*/ 0 w 1749"/>
              <a:gd name="T39" fmla="*/ 61 h 2611"/>
              <a:gd name="T40" fmla="*/ 220 w 1749"/>
              <a:gd name="T41" fmla="*/ 351 h 2611"/>
              <a:gd name="T42" fmla="*/ 414 w 1749"/>
              <a:gd name="T43" fmla="*/ 573 h 2611"/>
              <a:gd name="T44" fmla="*/ 583 w 1749"/>
              <a:gd name="T45" fmla="*/ 767 h 2611"/>
              <a:gd name="T46" fmla="*/ 616 w 1749"/>
              <a:gd name="T47" fmla="*/ 735 h 2611"/>
              <a:gd name="T48" fmla="*/ 587 w 1749"/>
              <a:gd name="T49" fmla="*/ 700 h 2611"/>
              <a:gd name="T50" fmla="*/ 621 w 1749"/>
              <a:gd name="T51" fmla="*/ 676 h 2611"/>
              <a:gd name="T52" fmla="*/ 670 w 1749"/>
              <a:gd name="T53" fmla="*/ 722 h 2611"/>
              <a:gd name="T54" fmla="*/ 706 w 1749"/>
              <a:gd name="T55" fmla="*/ 685 h 2611"/>
              <a:gd name="T56" fmla="*/ 332 w 1749"/>
              <a:gd name="T57" fmla="*/ 255 h 2611"/>
              <a:gd name="T58" fmla="*/ 432 w 1749"/>
              <a:gd name="T59" fmla="*/ 303 h 2611"/>
              <a:gd name="T60" fmla="*/ 804 w 1749"/>
              <a:gd name="T61" fmla="*/ 604 h 2611"/>
              <a:gd name="T62" fmla="*/ 1027 w 1749"/>
              <a:gd name="T63" fmla="*/ 863 h 2611"/>
              <a:gd name="T64" fmla="*/ 1260 w 1749"/>
              <a:gd name="T65" fmla="*/ 1232 h 2611"/>
              <a:gd name="T66" fmla="*/ 1412 w 1749"/>
              <a:gd name="T67" fmla="*/ 1578 h 2611"/>
              <a:gd name="T68" fmla="*/ 1524 w 1749"/>
              <a:gd name="T69" fmla="*/ 2015 h 2611"/>
              <a:gd name="T70" fmla="*/ 1561 w 1749"/>
              <a:gd name="T71" fmla="*/ 2391 h 2611"/>
              <a:gd name="T72" fmla="*/ 1554 w 1749"/>
              <a:gd name="T73" fmla="*/ 2536 h 2611"/>
              <a:gd name="T74" fmla="*/ 1559 w 1749"/>
              <a:gd name="T75" fmla="*/ 2584 h 2611"/>
              <a:gd name="T76" fmla="*/ 1593 w 1749"/>
              <a:gd name="T77" fmla="*/ 2611 h 2611"/>
              <a:gd name="T78" fmla="*/ 1619 w 1749"/>
              <a:gd name="T79" fmla="*/ 2562 h 2611"/>
              <a:gd name="T80" fmla="*/ 1695 w 1749"/>
              <a:gd name="T81" fmla="*/ 2462 h 2611"/>
              <a:gd name="T82" fmla="*/ 1749 w 1749"/>
              <a:gd name="T83" fmla="*/ 2224 h 261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</a:cxnLst>
            <a:rect l="0" t="0" r="r" b="b"/>
            <a:pathLst>
              <a:path w="1749" h="2611">
                <a:moveTo>
                  <a:pt x="1732" y="2015"/>
                </a:moveTo>
                <a:lnTo>
                  <a:pt x="1720" y="1928"/>
                </a:lnTo>
                <a:lnTo>
                  <a:pt x="1685" y="1755"/>
                </a:lnTo>
                <a:lnTo>
                  <a:pt x="1638" y="1585"/>
                </a:lnTo>
                <a:lnTo>
                  <a:pt x="1577" y="1419"/>
                </a:lnTo>
                <a:lnTo>
                  <a:pt x="1542" y="1339"/>
                </a:lnTo>
                <a:lnTo>
                  <a:pt x="1502" y="1253"/>
                </a:lnTo>
                <a:lnTo>
                  <a:pt x="1458" y="1170"/>
                </a:lnTo>
                <a:lnTo>
                  <a:pt x="1436" y="1121"/>
                </a:lnTo>
                <a:lnTo>
                  <a:pt x="1413" y="1073"/>
                </a:lnTo>
                <a:lnTo>
                  <a:pt x="1373" y="997"/>
                </a:lnTo>
                <a:lnTo>
                  <a:pt x="1281" y="842"/>
                </a:lnTo>
                <a:lnTo>
                  <a:pt x="1173" y="691"/>
                </a:lnTo>
                <a:lnTo>
                  <a:pt x="1053" y="551"/>
                </a:lnTo>
                <a:lnTo>
                  <a:pt x="918" y="425"/>
                </a:lnTo>
                <a:lnTo>
                  <a:pt x="808" y="343"/>
                </a:lnTo>
                <a:lnTo>
                  <a:pt x="730" y="297"/>
                </a:lnTo>
                <a:lnTo>
                  <a:pt x="649" y="258"/>
                </a:lnTo>
                <a:lnTo>
                  <a:pt x="566" y="225"/>
                </a:lnTo>
                <a:lnTo>
                  <a:pt x="481" y="201"/>
                </a:lnTo>
                <a:lnTo>
                  <a:pt x="391" y="185"/>
                </a:lnTo>
                <a:lnTo>
                  <a:pt x="346" y="181"/>
                </a:lnTo>
                <a:lnTo>
                  <a:pt x="419" y="180"/>
                </a:lnTo>
                <a:lnTo>
                  <a:pt x="490" y="177"/>
                </a:lnTo>
                <a:lnTo>
                  <a:pt x="708" y="170"/>
                </a:lnTo>
                <a:lnTo>
                  <a:pt x="925" y="159"/>
                </a:lnTo>
                <a:lnTo>
                  <a:pt x="938" y="158"/>
                </a:lnTo>
                <a:lnTo>
                  <a:pt x="953" y="142"/>
                </a:lnTo>
                <a:lnTo>
                  <a:pt x="953" y="122"/>
                </a:lnTo>
                <a:lnTo>
                  <a:pt x="938" y="106"/>
                </a:lnTo>
                <a:lnTo>
                  <a:pt x="925" y="103"/>
                </a:lnTo>
                <a:lnTo>
                  <a:pt x="898" y="101"/>
                </a:lnTo>
                <a:lnTo>
                  <a:pt x="870" y="98"/>
                </a:lnTo>
                <a:lnTo>
                  <a:pt x="865" y="97"/>
                </a:lnTo>
                <a:lnTo>
                  <a:pt x="859" y="97"/>
                </a:lnTo>
                <a:lnTo>
                  <a:pt x="835" y="94"/>
                </a:lnTo>
                <a:lnTo>
                  <a:pt x="811" y="93"/>
                </a:lnTo>
                <a:lnTo>
                  <a:pt x="839" y="91"/>
                </a:lnTo>
                <a:lnTo>
                  <a:pt x="867" y="88"/>
                </a:lnTo>
                <a:lnTo>
                  <a:pt x="879" y="85"/>
                </a:lnTo>
                <a:lnTo>
                  <a:pt x="893" y="70"/>
                </a:lnTo>
                <a:lnTo>
                  <a:pt x="894" y="50"/>
                </a:lnTo>
                <a:lnTo>
                  <a:pt x="884" y="35"/>
                </a:lnTo>
                <a:lnTo>
                  <a:pt x="874" y="31"/>
                </a:lnTo>
                <a:lnTo>
                  <a:pt x="866" y="24"/>
                </a:lnTo>
                <a:lnTo>
                  <a:pt x="854" y="23"/>
                </a:lnTo>
                <a:lnTo>
                  <a:pt x="817" y="22"/>
                </a:lnTo>
                <a:lnTo>
                  <a:pt x="779" y="22"/>
                </a:lnTo>
                <a:lnTo>
                  <a:pt x="608" y="10"/>
                </a:lnTo>
                <a:lnTo>
                  <a:pt x="266" y="0"/>
                </a:lnTo>
                <a:lnTo>
                  <a:pt x="95" y="1"/>
                </a:lnTo>
                <a:lnTo>
                  <a:pt x="80" y="2"/>
                </a:lnTo>
                <a:lnTo>
                  <a:pt x="73" y="10"/>
                </a:lnTo>
                <a:lnTo>
                  <a:pt x="62" y="11"/>
                </a:lnTo>
                <a:lnTo>
                  <a:pt x="47" y="24"/>
                </a:lnTo>
                <a:lnTo>
                  <a:pt x="43" y="33"/>
                </a:lnTo>
                <a:lnTo>
                  <a:pt x="34" y="30"/>
                </a:lnTo>
                <a:lnTo>
                  <a:pt x="16" y="32"/>
                </a:lnTo>
                <a:lnTo>
                  <a:pt x="3" y="44"/>
                </a:lnTo>
                <a:lnTo>
                  <a:pt x="0" y="61"/>
                </a:lnTo>
                <a:lnTo>
                  <a:pt x="5" y="70"/>
                </a:lnTo>
                <a:lnTo>
                  <a:pt x="89" y="184"/>
                </a:lnTo>
                <a:lnTo>
                  <a:pt x="220" y="351"/>
                </a:lnTo>
                <a:lnTo>
                  <a:pt x="314" y="457"/>
                </a:lnTo>
                <a:lnTo>
                  <a:pt x="362" y="508"/>
                </a:lnTo>
                <a:lnTo>
                  <a:pt x="414" y="573"/>
                </a:lnTo>
                <a:lnTo>
                  <a:pt x="520" y="698"/>
                </a:lnTo>
                <a:lnTo>
                  <a:pt x="574" y="759"/>
                </a:lnTo>
                <a:lnTo>
                  <a:pt x="583" y="767"/>
                </a:lnTo>
                <a:lnTo>
                  <a:pt x="601" y="766"/>
                </a:lnTo>
                <a:lnTo>
                  <a:pt x="613" y="753"/>
                </a:lnTo>
                <a:lnTo>
                  <a:pt x="616" y="735"/>
                </a:lnTo>
                <a:lnTo>
                  <a:pt x="609" y="724"/>
                </a:lnTo>
                <a:lnTo>
                  <a:pt x="599" y="713"/>
                </a:lnTo>
                <a:lnTo>
                  <a:pt x="587" y="700"/>
                </a:lnTo>
                <a:lnTo>
                  <a:pt x="599" y="701"/>
                </a:lnTo>
                <a:lnTo>
                  <a:pt x="617" y="688"/>
                </a:lnTo>
                <a:lnTo>
                  <a:pt x="621" y="676"/>
                </a:lnTo>
                <a:lnTo>
                  <a:pt x="640" y="696"/>
                </a:lnTo>
                <a:lnTo>
                  <a:pt x="660" y="715"/>
                </a:lnTo>
                <a:lnTo>
                  <a:pt x="670" y="722"/>
                </a:lnTo>
                <a:lnTo>
                  <a:pt x="691" y="720"/>
                </a:lnTo>
                <a:lnTo>
                  <a:pt x="705" y="706"/>
                </a:lnTo>
                <a:lnTo>
                  <a:pt x="706" y="685"/>
                </a:lnTo>
                <a:lnTo>
                  <a:pt x="700" y="675"/>
                </a:lnTo>
                <a:lnTo>
                  <a:pt x="516" y="465"/>
                </a:lnTo>
                <a:lnTo>
                  <a:pt x="332" y="255"/>
                </a:lnTo>
                <a:lnTo>
                  <a:pt x="346" y="260"/>
                </a:lnTo>
                <a:lnTo>
                  <a:pt x="360" y="267"/>
                </a:lnTo>
                <a:lnTo>
                  <a:pt x="432" y="303"/>
                </a:lnTo>
                <a:lnTo>
                  <a:pt x="565" y="390"/>
                </a:lnTo>
                <a:lnTo>
                  <a:pt x="688" y="492"/>
                </a:lnTo>
                <a:lnTo>
                  <a:pt x="804" y="604"/>
                </a:lnTo>
                <a:lnTo>
                  <a:pt x="858" y="662"/>
                </a:lnTo>
                <a:lnTo>
                  <a:pt x="916" y="727"/>
                </a:lnTo>
                <a:lnTo>
                  <a:pt x="1027" y="863"/>
                </a:lnTo>
                <a:lnTo>
                  <a:pt x="1128" y="1006"/>
                </a:lnTo>
                <a:lnTo>
                  <a:pt x="1220" y="1156"/>
                </a:lnTo>
                <a:lnTo>
                  <a:pt x="1260" y="1232"/>
                </a:lnTo>
                <a:lnTo>
                  <a:pt x="1295" y="1300"/>
                </a:lnTo>
                <a:lnTo>
                  <a:pt x="1357" y="1438"/>
                </a:lnTo>
                <a:lnTo>
                  <a:pt x="1412" y="1578"/>
                </a:lnTo>
                <a:lnTo>
                  <a:pt x="1457" y="1722"/>
                </a:lnTo>
                <a:lnTo>
                  <a:pt x="1494" y="1869"/>
                </a:lnTo>
                <a:lnTo>
                  <a:pt x="1524" y="2015"/>
                </a:lnTo>
                <a:lnTo>
                  <a:pt x="1545" y="2166"/>
                </a:lnTo>
                <a:lnTo>
                  <a:pt x="1558" y="2315"/>
                </a:lnTo>
                <a:lnTo>
                  <a:pt x="1561" y="2391"/>
                </a:lnTo>
                <a:lnTo>
                  <a:pt x="1558" y="2459"/>
                </a:lnTo>
                <a:lnTo>
                  <a:pt x="1553" y="2526"/>
                </a:lnTo>
                <a:lnTo>
                  <a:pt x="1554" y="2536"/>
                </a:lnTo>
                <a:lnTo>
                  <a:pt x="1561" y="2544"/>
                </a:lnTo>
                <a:lnTo>
                  <a:pt x="1559" y="2565"/>
                </a:lnTo>
                <a:lnTo>
                  <a:pt x="1559" y="2584"/>
                </a:lnTo>
                <a:lnTo>
                  <a:pt x="1561" y="2596"/>
                </a:lnTo>
                <a:lnTo>
                  <a:pt x="1574" y="2609"/>
                </a:lnTo>
                <a:lnTo>
                  <a:pt x="1593" y="2611"/>
                </a:lnTo>
                <a:lnTo>
                  <a:pt x="1610" y="2602"/>
                </a:lnTo>
                <a:lnTo>
                  <a:pt x="1614" y="2592"/>
                </a:lnTo>
                <a:lnTo>
                  <a:pt x="1619" y="2562"/>
                </a:lnTo>
                <a:lnTo>
                  <a:pt x="1624" y="2534"/>
                </a:lnTo>
                <a:lnTo>
                  <a:pt x="1653" y="2513"/>
                </a:lnTo>
                <a:lnTo>
                  <a:pt x="1695" y="2462"/>
                </a:lnTo>
                <a:lnTo>
                  <a:pt x="1724" y="2402"/>
                </a:lnTo>
                <a:lnTo>
                  <a:pt x="1741" y="2333"/>
                </a:lnTo>
                <a:lnTo>
                  <a:pt x="1749" y="2224"/>
                </a:lnTo>
                <a:lnTo>
                  <a:pt x="1739" y="2079"/>
                </a:lnTo>
                <a:lnTo>
                  <a:pt x="1732" y="2015"/>
                </a:lnTo>
              </a:path>
            </a:pathLst>
          </a:custGeom>
          <a:solidFill>
            <a:srgbClr val="002060"/>
          </a:solidFill>
          <a:ln>
            <a:solidFill>
              <a:srgbClr val="0000FF"/>
            </a:solidFill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marL="0" algn="l" defTabSz="914354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178" algn="l" defTabSz="914354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354" algn="l" defTabSz="914354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532" algn="l" defTabSz="914354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709" algn="l" defTabSz="914354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5886" algn="l" defTabSz="914354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062" algn="l" defTabSz="914354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240" algn="l" defTabSz="914354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418" algn="l" defTabSz="914354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Clr>
                <a:srgbClr val="000000"/>
              </a:buClr>
              <a:buFont typeface="Arial"/>
              <a:buNone/>
              <a:defRPr/>
            </a:pPr>
            <a:endParaRPr lang="en-US" dirty="0">
              <a:solidFill>
                <a:srgbClr val="000000"/>
              </a:solidFill>
              <a:latin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28431982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41246" y="673770"/>
            <a:ext cx="3644489" cy="2414488"/>
          </a:xfrm>
        </p:spPr>
        <p:txBody>
          <a:bodyPr anchor="t">
            <a:normAutofit/>
          </a:bodyPr>
          <a:lstStyle/>
          <a:p>
            <a:r>
              <a:rPr lang="es-CL" sz="5400" dirty="0">
                <a:solidFill>
                  <a:srgbClr val="0000FF"/>
                </a:solidFill>
                <a:latin typeface="+mn-lt"/>
              </a:rPr>
              <a:t>Por ello, es necesario…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501556" y="1347635"/>
            <a:ext cx="6988510" cy="5891212"/>
          </a:xfrm>
        </p:spPr>
        <p:txBody>
          <a:bodyPr>
            <a:normAutofit/>
          </a:bodyPr>
          <a:lstStyle/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es-CL" sz="2000" dirty="0"/>
              <a:t>Nuevos discursos participativos al interior de las escuelas que respondan a las ideas democráticas de justicia social, con el fin de enfrentar las barreras reales para la participación que se encuentran tanto a nivel general como particular (</a:t>
            </a:r>
            <a:r>
              <a:rPr lang="es-CL" sz="2000" dirty="0">
                <a:solidFill>
                  <a:srgbClr val="0000FF"/>
                </a:solidFill>
              </a:rPr>
              <a:t>Anderson, 2002</a:t>
            </a:r>
            <a:r>
              <a:rPr lang="es-CL" sz="2000" dirty="0"/>
              <a:t>).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es-CL" sz="2000" dirty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es-CL" sz="2000" dirty="0"/>
              <a:t> Para ello, es preciso situar la mirada no sólo al interior de la institución educativa o del aula de clases sino que a todo un espectro general del ámbito educativo.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es-CL" sz="2000" dirty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es-CL" sz="2000" dirty="0"/>
              <a:t>Proponer el concepto de </a:t>
            </a:r>
            <a:r>
              <a:rPr lang="es-CL" sz="2000" b="1" dirty="0"/>
              <a:t>participación auténtica</a:t>
            </a:r>
          </a:p>
        </p:txBody>
      </p:sp>
      <p:sp>
        <p:nvSpPr>
          <p:cNvPr id="7" name="Freeform 137">
            <a:extLst>
              <a:ext uri="{FF2B5EF4-FFF2-40B4-BE49-F238E27FC236}">
                <a16:creationId xmlns:a16="http://schemas.microsoft.com/office/drawing/2014/main" id="{50211687-EA03-42E9-B57A-6EDE4568E580}"/>
              </a:ext>
            </a:extLst>
          </p:cNvPr>
          <p:cNvSpPr>
            <a:spLocks/>
          </p:cNvSpPr>
          <p:nvPr/>
        </p:nvSpPr>
        <p:spPr bwMode="auto">
          <a:xfrm rot="10638793">
            <a:off x="2139456" y="2602778"/>
            <a:ext cx="1970081" cy="2417606"/>
          </a:xfrm>
          <a:custGeom>
            <a:avLst/>
            <a:gdLst>
              <a:gd name="T0" fmla="*/ 1685 w 1749"/>
              <a:gd name="T1" fmla="*/ 1755 h 2611"/>
              <a:gd name="T2" fmla="*/ 1542 w 1749"/>
              <a:gd name="T3" fmla="*/ 1339 h 2611"/>
              <a:gd name="T4" fmla="*/ 1436 w 1749"/>
              <a:gd name="T5" fmla="*/ 1121 h 2611"/>
              <a:gd name="T6" fmla="*/ 1281 w 1749"/>
              <a:gd name="T7" fmla="*/ 842 h 2611"/>
              <a:gd name="T8" fmla="*/ 918 w 1749"/>
              <a:gd name="T9" fmla="*/ 425 h 2611"/>
              <a:gd name="T10" fmla="*/ 649 w 1749"/>
              <a:gd name="T11" fmla="*/ 258 h 2611"/>
              <a:gd name="T12" fmla="*/ 391 w 1749"/>
              <a:gd name="T13" fmla="*/ 185 h 2611"/>
              <a:gd name="T14" fmla="*/ 490 w 1749"/>
              <a:gd name="T15" fmla="*/ 177 h 2611"/>
              <a:gd name="T16" fmla="*/ 938 w 1749"/>
              <a:gd name="T17" fmla="*/ 158 h 2611"/>
              <a:gd name="T18" fmla="*/ 938 w 1749"/>
              <a:gd name="T19" fmla="*/ 106 h 2611"/>
              <a:gd name="T20" fmla="*/ 870 w 1749"/>
              <a:gd name="T21" fmla="*/ 98 h 2611"/>
              <a:gd name="T22" fmla="*/ 835 w 1749"/>
              <a:gd name="T23" fmla="*/ 94 h 2611"/>
              <a:gd name="T24" fmla="*/ 867 w 1749"/>
              <a:gd name="T25" fmla="*/ 88 h 2611"/>
              <a:gd name="T26" fmla="*/ 894 w 1749"/>
              <a:gd name="T27" fmla="*/ 50 h 2611"/>
              <a:gd name="T28" fmla="*/ 866 w 1749"/>
              <a:gd name="T29" fmla="*/ 24 h 2611"/>
              <a:gd name="T30" fmla="*/ 779 w 1749"/>
              <a:gd name="T31" fmla="*/ 22 h 2611"/>
              <a:gd name="T32" fmla="*/ 95 w 1749"/>
              <a:gd name="T33" fmla="*/ 1 h 2611"/>
              <a:gd name="T34" fmla="*/ 62 w 1749"/>
              <a:gd name="T35" fmla="*/ 11 h 2611"/>
              <a:gd name="T36" fmla="*/ 34 w 1749"/>
              <a:gd name="T37" fmla="*/ 30 h 2611"/>
              <a:gd name="T38" fmla="*/ 0 w 1749"/>
              <a:gd name="T39" fmla="*/ 61 h 2611"/>
              <a:gd name="T40" fmla="*/ 220 w 1749"/>
              <a:gd name="T41" fmla="*/ 351 h 2611"/>
              <a:gd name="T42" fmla="*/ 414 w 1749"/>
              <a:gd name="T43" fmla="*/ 573 h 2611"/>
              <a:gd name="T44" fmla="*/ 583 w 1749"/>
              <a:gd name="T45" fmla="*/ 767 h 2611"/>
              <a:gd name="T46" fmla="*/ 616 w 1749"/>
              <a:gd name="T47" fmla="*/ 735 h 2611"/>
              <a:gd name="T48" fmla="*/ 587 w 1749"/>
              <a:gd name="T49" fmla="*/ 700 h 2611"/>
              <a:gd name="T50" fmla="*/ 621 w 1749"/>
              <a:gd name="T51" fmla="*/ 676 h 2611"/>
              <a:gd name="T52" fmla="*/ 670 w 1749"/>
              <a:gd name="T53" fmla="*/ 722 h 2611"/>
              <a:gd name="T54" fmla="*/ 706 w 1749"/>
              <a:gd name="T55" fmla="*/ 685 h 2611"/>
              <a:gd name="T56" fmla="*/ 332 w 1749"/>
              <a:gd name="T57" fmla="*/ 255 h 2611"/>
              <a:gd name="T58" fmla="*/ 432 w 1749"/>
              <a:gd name="T59" fmla="*/ 303 h 2611"/>
              <a:gd name="T60" fmla="*/ 804 w 1749"/>
              <a:gd name="T61" fmla="*/ 604 h 2611"/>
              <a:gd name="T62" fmla="*/ 1027 w 1749"/>
              <a:gd name="T63" fmla="*/ 863 h 2611"/>
              <a:gd name="T64" fmla="*/ 1260 w 1749"/>
              <a:gd name="T65" fmla="*/ 1232 h 2611"/>
              <a:gd name="T66" fmla="*/ 1412 w 1749"/>
              <a:gd name="T67" fmla="*/ 1578 h 2611"/>
              <a:gd name="T68" fmla="*/ 1524 w 1749"/>
              <a:gd name="T69" fmla="*/ 2015 h 2611"/>
              <a:gd name="T70" fmla="*/ 1561 w 1749"/>
              <a:gd name="T71" fmla="*/ 2391 h 2611"/>
              <a:gd name="T72" fmla="*/ 1554 w 1749"/>
              <a:gd name="T73" fmla="*/ 2536 h 2611"/>
              <a:gd name="T74" fmla="*/ 1559 w 1749"/>
              <a:gd name="T75" fmla="*/ 2584 h 2611"/>
              <a:gd name="T76" fmla="*/ 1593 w 1749"/>
              <a:gd name="T77" fmla="*/ 2611 h 2611"/>
              <a:gd name="T78" fmla="*/ 1619 w 1749"/>
              <a:gd name="T79" fmla="*/ 2562 h 2611"/>
              <a:gd name="T80" fmla="*/ 1695 w 1749"/>
              <a:gd name="T81" fmla="*/ 2462 h 2611"/>
              <a:gd name="T82" fmla="*/ 1749 w 1749"/>
              <a:gd name="T83" fmla="*/ 2224 h 261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</a:cxnLst>
            <a:rect l="0" t="0" r="r" b="b"/>
            <a:pathLst>
              <a:path w="1749" h="2611">
                <a:moveTo>
                  <a:pt x="1732" y="2015"/>
                </a:moveTo>
                <a:lnTo>
                  <a:pt x="1720" y="1928"/>
                </a:lnTo>
                <a:lnTo>
                  <a:pt x="1685" y="1755"/>
                </a:lnTo>
                <a:lnTo>
                  <a:pt x="1638" y="1585"/>
                </a:lnTo>
                <a:lnTo>
                  <a:pt x="1577" y="1419"/>
                </a:lnTo>
                <a:lnTo>
                  <a:pt x="1542" y="1339"/>
                </a:lnTo>
                <a:lnTo>
                  <a:pt x="1502" y="1253"/>
                </a:lnTo>
                <a:lnTo>
                  <a:pt x="1458" y="1170"/>
                </a:lnTo>
                <a:lnTo>
                  <a:pt x="1436" y="1121"/>
                </a:lnTo>
                <a:lnTo>
                  <a:pt x="1413" y="1073"/>
                </a:lnTo>
                <a:lnTo>
                  <a:pt x="1373" y="997"/>
                </a:lnTo>
                <a:lnTo>
                  <a:pt x="1281" y="842"/>
                </a:lnTo>
                <a:lnTo>
                  <a:pt x="1173" y="691"/>
                </a:lnTo>
                <a:lnTo>
                  <a:pt x="1053" y="551"/>
                </a:lnTo>
                <a:lnTo>
                  <a:pt x="918" y="425"/>
                </a:lnTo>
                <a:lnTo>
                  <a:pt x="808" y="343"/>
                </a:lnTo>
                <a:lnTo>
                  <a:pt x="730" y="297"/>
                </a:lnTo>
                <a:lnTo>
                  <a:pt x="649" y="258"/>
                </a:lnTo>
                <a:lnTo>
                  <a:pt x="566" y="225"/>
                </a:lnTo>
                <a:lnTo>
                  <a:pt x="481" y="201"/>
                </a:lnTo>
                <a:lnTo>
                  <a:pt x="391" y="185"/>
                </a:lnTo>
                <a:lnTo>
                  <a:pt x="346" y="181"/>
                </a:lnTo>
                <a:lnTo>
                  <a:pt x="419" y="180"/>
                </a:lnTo>
                <a:lnTo>
                  <a:pt x="490" y="177"/>
                </a:lnTo>
                <a:lnTo>
                  <a:pt x="708" y="170"/>
                </a:lnTo>
                <a:lnTo>
                  <a:pt x="925" y="159"/>
                </a:lnTo>
                <a:lnTo>
                  <a:pt x="938" y="158"/>
                </a:lnTo>
                <a:lnTo>
                  <a:pt x="953" y="142"/>
                </a:lnTo>
                <a:lnTo>
                  <a:pt x="953" y="122"/>
                </a:lnTo>
                <a:lnTo>
                  <a:pt x="938" y="106"/>
                </a:lnTo>
                <a:lnTo>
                  <a:pt x="925" y="103"/>
                </a:lnTo>
                <a:lnTo>
                  <a:pt x="898" y="101"/>
                </a:lnTo>
                <a:lnTo>
                  <a:pt x="870" y="98"/>
                </a:lnTo>
                <a:lnTo>
                  <a:pt x="865" y="97"/>
                </a:lnTo>
                <a:lnTo>
                  <a:pt x="859" y="97"/>
                </a:lnTo>
                <a:lnTo>
                  <a:pt x="835" y="94"/>
                </a:lnTo>
                <a:lnTo>
                  <a:pt x="811" y="93"/>
                </a:lnTo>
                <a:lnTo>
                  <a:pt x="839" y="91"/>
                </a:lnTo>
                <a:lnTo>
                  <a:pt x="867" y="88"/>
                </a:lnTo>
                <a:lnTo>
                  <a:pt x="879" y="85"/>
                </a:lnTo>
                <a:lnTo>
                  <a:pt x="893" y="70"/>
                </a:lnTo>
                <a:lnTo>
                  <a:pt x="894" y="50"/>
                </a:lnTo>
                <a:lnTo>
                  <a:pt x="884" y="35"/>
                </a:lnTo>
                <a:lnTo>
                  <a:pt x="874" y="31"/>
                </a:lnTo>
                <a:lnTo>
                  <a:pt x="866" y="24"/>
                </a:lnTo>
                <a:lnTo>
                  <a:pt x="854" y="23"/>
                </a:lnTo>
                <a:lnTo>
                  <a:pt x="817" y="22"/>
                </a:lnTo>
                <a:lnTo>
                  <a:pt x="779" y="22"/>
                </a:lnTo>
                <a:lnTo>
                  <a:pt x="608" y="10"/>
                </a:lnTo>
                <a:lnTo>
                  <a:pt x="266" y="0"/>
                </a:lnTo>
                <a:lnTo>
                  <a:pt x="95" y="1"/>
                </a:lnTo>
                <a:lnTo>
                  <a:pt x="80" y="2"/>
                </a:lnTo>
                <a:lnTo>
                  <a:pt x="73" y="10"/>
                </a:lnTo>
                <a:lnTo>
                  <a:pt x="62" y="11"/>
                </a:lnTo>
                <a:lnTo>
                  <a:pt x="47" y="24"/>
                </a:lnTo>
                <a:lnTo>
                  <a:pt x="43" y="33"/>
                </a:lnTo>
                <a:lnTo>
                  <a:pt x="34" y="30"/>
                </a:lnTo>
                <a:lnTo>
                  <a:pt x="16" y="32"/>
                </a:lnTo>
                <a:lnTo>
                  <a:pt x="3" y="44"/>
                </a:lnTo>
                <a:lnTo>
                  <a:pt x="0" y="61"/>
                </a:lnTo>
                <a:lnTo>
                  <a:pt x="5" y="70"/>
                </a:lnTo>
                <a:lnTo>
                  <a:pt x="89" y="184"/>
                </a:lnTo>
                <a:lnTo>
                  <a:pt x="220" y="351"/>
                </a:lnTo>
                <a:lnTo>
                  <a:pt x="314" y="457"/>
                </a:lnTo>
                <a:lnTo>
                  <a:pt x="362" y="508"/>
                </a:lnTo>
                <a:lnTo>
                  <a:pt x="414" y="573"/>
                </a:lnTo>
                <a:lnTo>
                  <a:pt x="520" y="698"/>
                </a:lnTo>
                <a:lnTo>
                  <a:pt x="574" y="759"/>
                </a:lnTo>
                <a:lnTo>
                  <a:pt x="583" y="767"/>
                </a:lnTo>
                <a:lnTo>
                  <a:pt x="601" y="766"/>
                </a:lnTo>
                <a:lnTo>
                  <a:pt x="613" y="753"/>
                </a:lnTo>
                <a:lnTo>
                  <a:pt x="616" y="735"/>
                </a:lnTo>
                <a:lnTo>
                  <a:pt x="609" y="724"/>
                </a:lnTo>
                <a:lnTo>
                  <a:pt x="599" y="713"/>
                </a:lnTo>
                <a:lnTo>
                  <a:pt x="587" y="700"/>
                </a:lnTo>
                <a:lnTo>
                  <a:pt x="599" y="701"/>
                </a:lnTo>
                <a:lnTo>
                  <a:pt x="617" y="688"/>
                </a:lnTo>
                <a:lnTo>
                  <a:pt x="621" y="676"/>
                </a:lnTo>
                <a:lnTo>
                  <a:pt x="640" y="696"/>
                </a:lnTo>
                <a:lnTo>
                  <a:pt x="660" y="715"/>
                </a:lnTo>
                <a:lnTo>
                  <a:pt x="670" y="722"/>
                </a:lnTo>
                <a:lnTo>
                  <a:pt x="691" y="720"/>
                </a:lnTo>
                <a:lnTo>
                  <a:pt x="705" y="706"/>
                </a:lnTo>
                <a:lnTo>
                  <a:pt x="706" y="685"/>
                </a:lnTo>
                <a:lnTo>
                  <a:pt x="700" y="675"/>
                </a:lnTo>
                <a:lnTo>
                  <a:pt x="516" y="465"/>
                </a:lnTo>
                <a:lnTo>
                  <a:pt x="332" y="255"/>
                </a:lnTo>
                <a:lnTo>
                  <a:pt x="346" y="260"/>
                </a:lnTo>
                <a:lnTo>
                  <a:pt x="360" y="267"/>
                </a:lnTo>
                <a:lnTo>
                  <a:pt x="432" y="303"/>
                </a:lnTo>
                <a:lnTo>
                  <a:pt x="565" y="390"/>
                </a:lnTo>
                <a:lnTo>
                  <a:pt x="688" y="492"/>
                </a:lnTo>
                <a:lnTo>
                  <a:pt x="804" y="604"/>
                </a:lnTo>
                <a:lnTo>
                  <a:pt x="858" y="662"/>
                </a:lnTo>
                <a:lnTo>
                  <a:pt x="916" y="727"/>
                </a:lnTo>
                <a:lnTo>
                  <a:pt x="1027" y="863"/>
                </a:lnTo>
                <a:lnTo>
                  <a:pt x="1128" y="1006"/>
                </a:lnTo>
                <a:lnTo>
                  <a:pt x="1220" y="1156"/>
                </a:lnTo>
                <a:lnTo>
                  <a:pt x="1260" y="1232"/>
                </a:lnTo>
                <a:lnTo>
                  <a:pt x="1295" y="1300"/>
                </a:lnTo>
                <a:lnTo>
                  <a:pt x="1357" y="1438"/>
                </a:lnTo>
                <a:lnTo>
                  <a:pt x="1412" y="1578"/>
                </a:lnTo>
                <a:lnTo>
                  <a:pt x="1457" y="1722"/>
                </a:lnTo>
                <a:lnTo>
                  <a:pt x="1494" y="1869"/>
                </a:lnTo>
                <a:lnTo>
                  <a:pt x="1524" y="2015"/>
                </a:lnTo>
                <a:lnTo>
                  <a:pt x="1545" y="2166"/>
                </a:lnTo>
                <a:lnTo>
                  <a:pt x="1558" y="2315"/>
                </a:lnTo>
                <a:lnTo>
                  <a:pt x="1561" y="2391"/>
                </a:lnTo>
                <a:lnTo>
                  <a:pt x="1558" y="2459"/>
                </a:lnTo>
                <a:lnTo>
                  <a:pt x="1553" y="2526"/>
                </a:lnTo>
                <a:lnTo>
                  <a:pt x="1554" y="2536"/>
                </a:lnTo>
                <a:lnTo>
                  <a:pt x="1561" y="2544"/>
                </a:lnTo>
                <a:lnTo>
                  <a:pt x="1559" y="2565"/>
                </a:lnTo>
                <a:lnTo>
                  <a:pt x="1559" y="2584"/>
                </a:lnTo>
                <a:lnTo>
                  <a:pt x="1561" y="2596"/>
                </a:lnTo>
                <a:lnTo>
                  <a:pt x="1574" y="2609"/>
                </a:lnTo>
                <a:lnTo>
                  <a:pt x="1593" y="2611"/>
                </a:lnTo>
                <a:lnTo>
                  <a:pt x="1610" y="2602"/>
                </a:lnTo>
                <a:lnTo>
                  <a:pt x="1614" y="2592"/>
                </a:lnTo>
                <a:lnTo>
                  <a:pt x="1619" y="2562"/>
                </a:lnTo>
                <a:lnTo>
                  <a:pt x="1624" y="2534"/>
                </a:lnTo>
                <a:lnTo>
                  <a:pt x="1653" y="2513"/>
                </a:lnTo>
                <a:lnTo>
                  <a:pt x="1695" y="2462"/>
                </a:lnTo>
                <a:lnTo>
                  <a:pt x="1724" y="2402"/>
                </a:lnTo>
                <a:lnTo>
                  <a:pt x="1741" y="2333"/>
                </a:lnTo>
                <a:lnTo>
                  <a:pt x="1749" y="2224"/>
                </a:lnTo>
                <a:lnTo>
                  <a:pt x="1739" y="2079"/>
                </a:lnTo>
                <a:lnTo>
                  <a:pt x="1732" y="2015"/>
                </a:lnTo>
              </a:path>
            </a:pathLst>
          </a:custGeom>
          <a:solidFill>
            <a:srgbClr val="002060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marL="0" algn="l" defTabSz="914354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178" algn="l" defTabSz="914354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354" algn="l" defTabSz="914354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532" algn="l" defTabSz="914354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709" algn="l" defTabSz="914354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5886" algn="l" defTabSz="914354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062" algn="l" defTabSz="914354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240" algn="l" defTabSz="914354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418" algn="l" defTabSz="914354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Clr>
                <a:srgbClr val="000000"/>
              </a:buClr>
              <a:buFont typeface="Arial"/>
              <a:buNone/>
              <a:defRPr/>
            </a:pPr>
            <a:endParaRPr lang="en-US">
              <a:solidFill>
                <a:srgbClr val="000000"/>
              </a:solidFill>
              <a:latin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41492640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:a16="http://schemas.microsoft.com/office/drawing/2014/main" id="{56FA9989-360E-46AB-916B-17EDF7BE336D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9" r="29" t="430"/>
          <a:stretch/>
        </p:blipFill>
        <p:spPr>
          <a:xfrm>
            <a:off x="245803" y="1361440"/>
            <a:ext cx="11344274" cy="5019695"/>
          </a:xfrm>
          <a:prstGeom prst="rect">
            <a:avLst/>
          </a:prstGeom>
        </p:spPr>
      </p:pic>
      <p:sp>
        <p:nvSpPr>
          <p:cNvPr id="15" name="Elipse 14">
            <a:extLst>
              <a:ext uri="{FF2B5EF4-FFF2-40B4-BE49-F238E27FC236}">
                <a16:creationId xmlns:a16="http://schemas.microsoft.com/office/drawing/2014/main" id="{B21731AC-5070-4C23-AB01-FBBF7FA36696}"/>
              </a:ext>
            </a:extLst>
          </p:cNvPr>
          <p:cNvSpPr/>
          <p:nvPr/>
        </p:nvSpPr>
        <p:spPr>
          <a:xfrm>
            <a:off x="701729" y="1419589"/>
            <a:ext cx="2308724" cy="2280254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r>
              <a:rPr b="1" dirty="0" lang="es-CL" sz="2400">
                <a:solidFill>
                  <a:prstClr val="black"/>
                </a:solidFill>
                <a:latin panose="020F0302020204030204" typeface="Calibri Light"/>
              </a:rPr>
              <a:t>¿ Quiénes participan?</a:t>
            </a:r>
          </a:p>
        </p:txBody>
      </p:sp>
      <p:sp>
        <p:nvSpPr>
          <p:cNvPr id="23" name="Elipse 22">
            <a:extLst>
              <a:ext uri="{FF2B5EF4-FFF2-40B4-BE49-F238E27FC236}">
                <a16:creationId xmlns:a16="http://schemas.microsoft.com/office/drawing/2014/main" id="{A38AA961-5A9F-48C4-8A6F-9A51A2885E54}"/>
              </a:ext>
            </a:extLst>
          </p:cNvPr>
          <p:cNvSpPr/>
          <p:nvPr/>
        </p:nvSpPr>
        <p:spPr>
          <a:xfrm>
            <a:off x="6220162" y="1640176"/>
            <a:ext cx="2180562" cy="2129061"/>
          </a:xfrm>
          <a:prstGeom prst="ellipse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b="1" dirty="0" lang="es-CL" sz="2000">
                <a:solidFill>
                  <a:prstClr val="black"/>
                </a:solidFill>
                <a:latin panose="020F0302020204030204" typeface="Calibri Light"/>
              </a:rPr>
              <a:t>¿ Bajo qué condiciones?</a:t>
            </a:r>
          </a:p>
        </p:txBody>
      </p:sp>
      <p:sp>
        <p:nvSpPr>
          <p:cNvPr id="24" name="Elipse 23">
            <a:extLst>
              <a:ext uri="{FF2B5EF4-FFF2-40B4-BE49-F238E27FC236}">
                <a16:creationId xmlns:a16="http://schemas.microsoft.com/office/drawing/2014/main" id="{8820C8EB-0AAB-4009-B0A6-370D5CC86E5D}"/>
              </a:ext>
            </a:extLst>
          </p:cNvPr>
          <p:cNvSpPr/>
          <p:nvPr/>
        </p:nvSpPr>
        <p:spPr>
          <a:xfrm>
            <a:off x="9001052" y="1495185"/>
            <a:ext cx="2180562" cy="2129061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b="1" dirty="0" lang="es-CL" sz="2400">
                <a:solidFill>
                  <a:prstClr val="black"/>
                </a:solidFill>
                <a:latin panose="020F0302020204030204" typeface="Calibri Light"/>
              </a:rPr>
              <a:t>¿Para qué?</a:t>
            </a:r>
          </a:p>
        </p:txBody>
      </p:sp>
      <p:sp>
        <p:nvSpPr>
          <p:cNvPr id="26" name="Elipse 25">
            <a:extLst>
              <a:ext uri="{FF2B5EF4-FFF2-40B4-BE49-F238E27FC236}">
                <a16:creationId xmlns:a16="http://schemas.microsoft.com/office/drawing/2014/main" id="{81409A20-5574-458F-B58B-79F4A5B54DCE}"/>
              </a:ext>
            </a:extLst>
          </p:cNvPr>
          <p:cNvSpPr/>
          <p:nvPr/>
        </p:nvSpPr>
        <p:spPr>
          <a:xfrm>
            <a:off x="3591755" y="1640175"/>
            <a:ext cx="2118942" cy="2129061"/>
          </a:xfrm>
          <a:prstGeom prst="ellipse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b="1" dirty="0" lang="es-CL" sz="2400">
                <a:solidFill>
                  <a:schemeClr val="bg1"/>
                </a:solidFill>
                <a:latin panose="020F0302020204030204" typeface="Calibri Light"/>
              </a:rPr>
              <a:t>¿ En qué áreas?</a:t>
            </a:r>
          </a:p>
        </p:txBody>
      </p:sp>
      <p:sp>
        <p:nvSpPr>
          <p:cNvPr id="8" name="Título 1">
            <a:extLst>
              <a:ext uri="{FF2B5EF4-FFF2-40B4-BE49-F238E27FC236}">
                <a16:creationId xmlns:a16="http://schemas.microsoft.com/office/drawing/2014/main" id="{831E2B91-C30E-4880-BB19-0E9B6CA7A827}"/>
              </a:ext>
            </a:extLst>
          </p:cNvPr>
          <p:cNvSpPr txBox="1">
            <a:spLocks/>
          </p:cNvSpPr>
          <p:nvPr/>
        </p:nvSpPr>
        <p:spPr>
          <a:xfrm>
            <a:off x="838200" y="64951"/>
            <a:ext cx="10515600" cy="1325563"/>
          </a:xfrm>
          <a:prstGeom prst="rect">
            <a:avLst/>
          </a:prstGeom>
        </p:spPr>
        <p:txBody>
          <a:bodyPr anchor="ctr" bIns="45720" lIns="91440" rIns="91440" rtlCol="0" tIns="45720" vert="horz">
            <a:normAutofit/>
          </a:bodyPr>
          <a:lstStyle>
            <a:lvl1pPr algn="l" defTabSz="914400" eaLnBrk="1" hangingPunct="1" latinLnBrk="0" rtl="0">
              <a:lnSpc>
                <a:spcPct val="90000"/>
              </a:lnSpc>
              <a:spcBef>
                <a:spcPct val="0"/>
              </a:spcBef>
              <a:buNone/>
              <a:defRPr kern="1200" sz="44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dirty="0" lang="es-CL">
                <a:solidFill>
                  <a:srgbClr val="0000FF"/>
                </a:solidFill>
                <a:latin typeface="+mn-lt"/>
              </a:rPr>
              <a:t>Participación Auténtica </a:t>
            </a:r>
            <a:endParaRPr dirty="0" lang="es-CL">
              <a:solidFill>
                <a:srgbClr val="FA3C00"/>
              </a:solidFill>
              <a:latin typeface="+mn-lt"/>
            </a:endParaRP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72D0F52F-9416-4FF5-96B5-B59C4BC27499}"/>
              </a:ext>
            </a:extLst>
          </p:cNvPr>
          <p:cNvSpPr txBox="1"/>
          <p:nvPr/>
        </p:nvSpPr>
        <p:spPr>
          <a:xfrm>
            <a:off x="5085614" y="5921167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 indent="0">
              <a:lnSpc>
                <a:spcPct val="100000"/>
              </a:lnSpc>
              <a:spcBef>
                <a:spcPts val="0"/>
              </a:spcBef>
            </a:pPr>
            <a:r>
              <a:rPr dirty="0" lang="es-CL" sz="1800"/>
              <a:t>(</a:t>
            </a:r>
            <a:r>
              <a:rPr dirty="0" lang="es-CL" sz="1800">
                <a:solidFill>
                  <a:schemeClr val="bg1"/>
                </a:solidFill>
              </a:rPr>
              <a:t>Anderson 2002</a:t>
            </a:r>
            <a:r>
              <a:rPr dirty="0" lang="es-CL" sz="1800"/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86692015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p14:dur="1250" spd="slow">
        <p15:prstTrans prst="peelOff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912</TotalTime>
  <Words>1243</Words>
  <Application>Microsoft Office PowerPoint</Application>
  <PresentationFormat>Panorámica</PresentationFormat>
  <Paragraphs>106</Paragraphs>
  <Slides>18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18</vt:i4>
      </vt:variant>
    </vt:vector>
  </HeadingPairs>
  <TitlesOfParts>
    <vt:vector size="22" baseType="lpstr">
      <vt:lpstr>Arial</vt:lpstr>
      <vt:lpstr>Calibri</vt:lpstr>
      <vt:lpstr>Calibri Light</vt:lpstr>
      <vt:lpstr>Tema de Office</vt:lpstr>
      <vt:lpstr>Presentación de PowerPoint</vt:lpstr>
      <vt:lpstr>  El  bienestar subjetivo se entiende como una evaluación global de la propia vida, formada por distintos componentes (satisfacción vital, afecto positivo y ausencia de afecto negativo), a la que se le agrega la satisfacción con diferentes dominios en los que la persona participa (Diener et al., 2009)  Desde esta perspectiva, y situados en el contexto escolar, el proyecto apunta a explicar y comprender la influencia de apoyo social y comunitario, participación escolar y social y sentido de comunidad de la escuela y del barrio sobre el bienestar subjetivo de estudiantes secundarios.  Ligado a lo anterior, Bronfenbrenner (1977), destaca la importancia de considerar los diferentes sistemas en los cuales los sujetos se desenvuelven y por ende requieren ser considerados para entender el bienestar en NNA.</vt:lpstr>
      <vt:lpstr>¿Participación?</vt:lpstr>
      <vt:lpstr>¿Por qué?</vt:lpstr>
      <vt:lpstr>Presentación de PowerPoint</vt:lpstr>
      <vt:lpstr>Presentación de PowerPoint</vt:lpstr>
      <vt:lpstr>Sin embargo… </vt:lpstr>
      <vt:lpstr>Por ello, es necesario…</vt:lpstr>
      <vt:lpstr>Presentación de PowerPoint</vt:lpstr>
      <vt:lpstr>  La participación y el proceso educativo como algo colectivo, y no como una relación individual entre diferentes sujetos </vt:lpstr>
      <vt:lpstr>Ejemplo </vt:lpstr>
      <vt:lpstr>¿Que ocurre hoy en Chile?</vt:lpstr>
      <vt:lpstr>Presentación de PowerPoint</vt:lpstr>
      <vt:lpstr>Entonces…</vt:lpstr>
      <vt:lpstr>A modo de reflexión</vt:lpstr>
      <vt:lpstr>De vuelta a clases presenciales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Denise Oyarzún Gómez</dc:creator>
  <cp:lastModifiedBy>deniseoyarzungomez@gmail.com</cp:lastModifiedBy>
  <cp:revision>125</cp:revision>
  <dcterms:created xsi:type="dcterms:W3CDTF">2020-10-15T19:06:12Z</dcterms:created>
  <dcterms:modified xsi:type="dcterms:W3CDTF">2021-07-21T16:49:53Z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name="NXPowerLiteLastOptimized" pid="2">
    <vt:lpwstr>993321</vt:lpwstr>
  </property>
  <property fmtid="{D5CDD505-2E9C-101B-9397-08002B2CF9AE}" name="NXPowerLiteSettings" pid="3">
    <vt:lpwstr>F7000400038000</vt:lpwstr>
  </property>
  <property fmtid="{D5CDD505-2E9C-101B-9397-08002B2CF9AE}" name="NXPowerLiteVersion" pid="4">
    <vt:lpwstr>S10.2.0</vt:lpwstr>
  </property>
</Properties>
</file>